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700" r:id="rId1"/>
  </p:sldMasterIdLst>
  <p:notesMasterIdLst>
    <p:notesMasterId r:id="rId6"/>
  </p:notesMasterIdLst>
  <p:handoutMasterIdLst>
    <p:handoutMasterId r:id="rId7"/>
  </p:handoutMasterIdLst>
  <p:sldIdLst>
    <p:sldId id="532" r:id="rId2"/>
    <p:sldId id="548" r:id="rId3"/>
    <p:sldId id="549" r:id="rId4"/>
    <p:sldId id="550" r:id="rId5"/>
  </p:sldIdLst>
  <p:sldSz cx="9144000" cy="5143500" type="screen16x9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07">
          <p15:clr>
            <a:srgbClr val="A4A3A4"/>
          </p15:clr>
        </p15:guide>
        <p15:guide id="2" orient="horz" pos="3053">
          <p15:clr>
            <a:srgbClr val="A4A3A4"/>
          </p15:clr>
        </p15:guide>
        <p15:guide id="3" pos="2741">
          <p15:clr>
            <a:srgbClr val="A4A3A4"/>
          </p15:clr>
        </p15:guide>
        <p15:guide id="4" pos="2453">
          <p15:clr>
            <a:srgbClr val="A4A3A4"/>
          </p15:clr>
        </p15:guide>
        <p15:guide id="5" pos="5558">
          <p15:clr>
            <a:srgbClr val="A4A3A4"/>
          </p15:clr>
        </p15:guide>
        <p15:guide id="6" pos="399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itesh Gohil" initials="" lastIdx="3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AB0810"/>
    <a:srgbClr val="FA661C"/>
    <a:srgbClr val="489542"/>
    <a:srgbClr val="4D4D4D"/>
    <a:srgbClr val="FDBE24"/>
    <a:srgbClr val="90BDDB"/>
    <a:srgbClr val="335FFA"/>
    <a:srgbClr val="349A97"/>
    <a:srgbClr val="2C92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15" autoAdjust="0"/>
    <p:restoredTop sz="95852" autoAdjust="0"/>
  </p:normalViewPr>
  <p:slideViewPr>
    <p:cSldViewPr snapToGrid="0" snapToObjects="1" showGuides="1">
      <p:cViewPr varScale="1">
        <p:scale>
          <a:sx n="149" d="100"/>
          <a:sy n="149" d="100"/>
        </p:scale>
        <p:origin x="762" y="120"/>
      </p:cViewPr>
      <p:guideLst>
        <p:guide orient="horz" pos="307"/>
        <p:guide orient="horz" pos="3053"/>
        <p:guide pos="2741"/>
        <p:guide pos="2453"/>
        <p:guide pos="5558"/>
        <p:guide pos="3998"/>
      </p:guideLst>
    </p:cSldViewPr>
  </p:slideViewPr>
  <p:outlineViewPr>
    <p:cViewPr>
      <p:scale>
        <a:sx n="33" d="100"/>
        <a:sy n="33" d="100"/>
      </p:scale>
      <p:origin x="0" y="-317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74" d="100"/>
          <a:sy n="74" d="100"/>
        </p:scale>
        <p:origin x="-2970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FE48B1C-1E6B-744F-8E6C-3836D33BC0D9}" type="datetimeFigureOut">
              <a:rPr lang="en-US"/>
              <a:pPr>
                <a:defRPr/>
              </a:pPr>
              <a:t>1/27/2016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5A8EAB7-F1BA-274C-91A9-46214A29E5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4806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A637A29-4E7E-A24B-BAB1-D48C888F91E4}" type="datetimeFigureOut">
              <a:rPr lang="en-US"/>
              <a:pPr>
                <a:defRPr/>
              </a:pPr>
              <a:t>1/27/2016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97A1FA6-25DE-9E4E-A34D-CF67DE7DBD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4925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Slide-animated gradient">
    <p:bg>
      <p:bgPr>
        <a:gradFill rotWithShape="0">
          <a:gsLst>
            <a:gs pos="0">
              <a:srgbClr val="36A4D7"/>
            </a:gs>
            <a:gs pos="99001">
              <a:srgbClr val="2D5AA3"/>
            </a:gs>
            <a:gs pos="100000">
              <a:srgbClr val="2D5AA3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69496" y="3793198"/>
            <a:ext cx="8296421" cy="288131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indent="0" algn="l">
              <a:buNone/>
              <a:defRPr sz="1400" b="0" i="0">
                <a:solidFill>
                  <a:srgbClr val="FFFFFE"/>
                </a:solidFill>
                <a:latin typeface="+mn-lt"/>
                <a:cs typeface="CiscoSans"/>
              </a:defRPr>
            </a:lvl1pPr>
            <a:lvl2pPr marL="3428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1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0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Speaker Name</a:t>
            </a:r>
            <a:endParaRPr lang="en-US" dirty="0"/>
          </a:p>
        </p:txBody>
      </p:sp>
      <p:sp>
        <p:nvSpPr>
          <p:cNvPr id="17" name="Text Placeholder 38"/>
          <p:cNvSpPr>
            <a:spLocks noGrp="1"/>
          </p:cNvSpPr>
          <p:nvPr>
            <p:ph type="body" sz="quarter" idx="11" hasCustomPrompt="1"/>
          </p:nvPr>
        </p:nvSpPr>
        <p:spPr>
          <a:xfrm>
            <a:off x="469496" y="4033195"/>
            <a:ext cx="8296421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1400" b="0" i="0" kern="1200" dirty="0" smtClean="0">
                <a:solidFill>
                  <a:srgbClr val="FFFFFE"/>
                </a:solidFill>
                <a:latin typeface="+mn-lt"/>
                <a:ea typeface="+mn-ea"/>
                <a:cs typeface="CiscoSans ExtraLight" pitchFamily="34" charset="0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 dirty="0" smtClean="0"/>
              <a:t>Speaker Title</a:t>
            </a:r>
          </a:p>
        </p:txBody>
      </p:sp>
      <p:sp>
        <p:nvSpPr>
          <p:cNvPr id="18" name="Text Placeholder 40"/>
          <p:cNvSpPr>
            <a:spLocks noGrp="1"/>
          </p:cNvSpPr>
          <p:nvPr>
            <p:ph type="body" sz="quarter" idx="12" hasCustomPrompt="1"/>
          </p:nvPr>
        </p:nvSpPr>
        <p:spPr>
          <a:xfrm>
            <a:off x="469496" y="4273192"/>
            <a:ext cx="8296421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1400" b="0" i="0" kern="1200" dirty="0" smtClean="0">
                <a:solidFill>
                  <a:srgbClr val="FFFFFE"/>
                </a:solidFill>
                <a:latin typeface="+mn-lt"/>
                <a:ea typeface="+mn-ea"/>
                <a:cs typeface="CiscoSans ExtraLight" pitchFamily="34" charset="0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 dirty="0" smtClean="0"/>
              <a:t>Date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463292" y="3211463"/>
            <a:ext cx="8302625" cy="29900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>
              <a:buFont typeface="Arial" panose="020B0604020202020204" pitchFamily="34" charset="0"/>
              <a:buNone/>
              <a:defRPr sz="2200" baseline="0">
                <a:solidFill>
                  <a:srgbClr val="FFFFFE"/>
                </a:solidFill>
                <a:latin typeface="+mj-lt"/>
              </a:defRPr>
            </a:lvl1pPr>
            <a:lvl2pPr marL="304781" indent="0">
              <a:buNone/>
              <a:defRPr/>
            </a:lvl2pPr>
            <a:lvl3pPr marL="427401" indent="0">
              <a:buNone/>
              <a:defRPr/>
            </a:lvl3pPr>
            <a:lvl4pPr marL="516694" indent="0">
              <a:buNone/>
              <a:defRPr/>
            </a:lvl4pPr>
            <a:lvl5pPr marL="601221" indent="0">
              <a:buNone/>
              <a:defRPr/>
            </a:lvl5pPr>
          </a:lstStyle>
          <a:p>
            <a:pPr lvl="0"/>
            <a:r>
              <a:rPr lang="en-GB" dirty="0" smtClean="0"/>
              <a:t>Subtitle Goes Here</a:t>
            </a:r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425765" y="2639977"/>
            <a:ext cx="8340152" cy="644730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5200" b="0" i="0" spc="0" baseline="0">
                <a:solidFill>
                  <a:srgbClr val="FFFFFE"/>
                </a:solidFill>
                <a:latin typeface="+mj-lt"/>
                <a:cs typeface="CiscoSans Thin"/>
              </a:defRPr>
            </a:lvl1pPr>
          </a:lstStyle>
          <a:p>
            <a:r>
              <a:rPr lang="en-GB" dirty="0" smtClean="0"/>
              <a:t>Presentation Title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9423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462301" y="1347788"/>
            <a:ext cx="8277344" cy="3168210"/>
          </a:xfrm>
          <a:prstGeom prst="rect">
            <a:avLst/>
          </a:prstGeom>
        </p:spPr>
        <p:txBody>
          <a:bodyPr lIns="91420" tIns="45710" rIns="91420" bIns="45710">
            <a:normAutofit/>
          </a:bodyPr>
          <a:lstStyle>
            <a:lvl1pPr marL="280928" indent="-223792">
              <a:lnSpc>
                <a:spcPct val="95000"/>
              </a:lnSpc>
              <a:spcBef>
                <a:spcPts val="1110"/>
              </a:spcBef>
              <a:buClr>
                <a:schemeClr val="tx1"/>
              </a:buClr>
              <a:buSzPct val="80000"/>
              <a:buFont typeface="Arial"/>
              <a:buChar char="•"/>
              <a:defRPr sz="2000" b="0" i="0">
                <a:solidFill>
                  <a:srgbClr val="676767"/>
                </a:solidFill>
                <a:latin typeface="+mn-lt"/>
                <a:cs typeface="CiscoSans ExtraLight"/>
              </a:defRPr>
            </a:lvl1pPr>
            <a:lvl2pPr marL="507895" indent="-215855">
              <a:lnSpc>
                <a:spcPct val="95000"/>
              </a:lnSpc>
              <a:spcBef>
                <a:spcPts val="450"/>
              </a:spcBef>
              <a:buClr>
                <a:schemeClr val="tx1"/>
              </a:buClr>
              <a:buSzPct val="80000"/>
              <a:buFont typeface="Arial"/>
              <a:buChar char="•"/>
              <a:defRPr sz="1800" b="0" i="0">
                <a:solidFill>
                  <a:srgbClr val="676767"/>
                </a:solidFill>
                <a:latin typeface="+mn-lt"/>
                <a:cs typeface="CiscoSans ExtraLight"/>
              </a:defRPr>
            </a:lvl2pPr>
            <a:lvl3pPr marL="747558" indent="-171415">
              <a:buClr>
                <a:schemeClr val="tx1"/>
              </a:buClr>
              <a:buSzPct val="80000"/>
              <a:buFont typeface="Arial"/>
              <a:buChar char="•"/>
              <a:defRPr sz="1600" b="0" i="0">
                <a:solidFill>
                  <a:srgbClr val="676767"/>
                </a:solidFill>
                <a:latin typeface="+mn-lt"/>
                <a:cs typeface="CiscoSans ExtraLight"/>
              </a:defRPr>
            </a:lvl3pPr>
            <a:lvl4pPr marL="911035" indent="-171415">
              <a:buClr>
                <a:schemeClr val="tx1"/>
              </a:buClr>
              <a:buSzPct val="80000"/>
              <a:buFont typeface="Arial"/>
              <a:buChar char="•"/>
              <a:defRPr sz="1400" b="0" i="0">
                <a:solidFill>
                  <a:srgbClr val="676767"/>
                </a:solidFill>
                <a:latin typeface="+mn-lt"/>
                <a:cs typeface="CiscoSans ExtraLight"/>
              </a:defRPr>
            </a:lvl4pPr>
            <a:lvl5pPr marL="1082450" indent="-168240">
              <a:buClr>
                <a:schemeClr val="tx1"/>
              </a:buClr>
              <a:buSzPct val="80000"/>
              <a:buFont typeface="Arial"/>
              <a:buChar char="•"/>
              <a:defRPr sz="1200" b="0" i="0">
                <a:solidFill>
                  <a:srgbClr val="676767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GB" dirty="0" smtClean="0"/>
              <a:t>First level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16443340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_Heav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437766" y="1347788"/>
            <a:ext cx="3901123" cy="3083094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28555" indent="-171415">
              <a:lnSpc>
                <a:spcPct val="95000"/>
              </a:lnSpc>
              <a:spcBef>
                <a:spcPts val="1110"/>
              </a:spcBef>
              <a:buClr>
                <a:schemeClr val="tx1"/>
              </a:buClr>
              <a:buSzPct val="80000"/>
              <a:buFont typeface="Arial"/>
              <a:buChar char="•"/>
              <a:defRPr sz="2000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 marL="457105" indent="-215855">
              <a:lnSpc>
                <a:spcPct val="95000"/>
              </a:lnSpc>
              <a:spcBef>
                <a:spcPts val="450"/>
              </a:spcBef>
              <a:buClr>
                <a:schemeClr val="tx1"/>
              </a:buClr>
              <a:buSzPct val="80000"/>
              <a:buFont typeface="Arial"/>
              <a:buChar char="•"/>
              <a:defRPr sz="1800" b="0" i="0">
                <a:solidFill>
                  <a:schemeClr val="tx1"/>
                </a:solidFill>
                <a:latin typeface="+mn-lt"/>
                <a:cs typeface="CiscoSans ExtraLight"/>
              </a:defRPr>
            </a:lvl2pPr>
            <a:lvl3pPr marL="628520" indent="-171415">
              <a:buClr>
                <a:schemeClr val="tx1"/>
              </a:buClr>
              <a:buSzPct val="80000"/>
              <a:buFont typeface="Arial"/>
              <a:buChar char="•"/>
              <a:defRPr sz="1600" b="0" i="0">
                <a:solidFill>
                  <a:schemeClr val="tx1"/>
                </a:solidFill>
                <a:latin typeface="+mn-lt"/>
                <a:cs typeface="CiscoSans ExtraLight"/>
              </a:defRPr>
            </a:lvl3pPr>
            <a:lvl4pPr marL="799934" indent="-171415">
              <a:buClr>
                <a:schemeClr val="tx1"/>
              </a:buClr>
              <a:buSzPct val="80000"/>
              <a:buFont typeface="Arial"/>
              <a:buChar char="•"/>
              <a:defRPr sz="1400" b="0" i="0">
                <a:solidFill>
                  <a:schemeClr val="tx1"/>
                </a:solidFill>
                <a:latin typeface="+mn-lt"/>
                <a:cs typeface="CiscoSans ExtraLight"/>
              </a:defRPr>
            </a:lvl4pPr>
            <a:lvl5pPr marL="971347" indent="-171415">
              <a:buClr>
                <a:schemeClr val="tx1"/>
              </a:buClr>
              <a:buSzPct val="80000"/>
              <a:buFont typeface="Arial"/>
              <a:buChar char="•"/>
              <a:defRPr sz="1200" b="0" i="0">
                <a:solidFill>
                  <a:schemeClr val="tx1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GB" dirty="0" smtClean="0"/>
              <a:t>First level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4564794" y="1347788"/>
            <a:ext cx="4218460" cy="3083094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28555" indent="-171415">
              <a:lnSpc>
                <a:spcPct val="95000"/>
              </a:lnSpc>
              <a:spcBef>
                <a:spcPts val="1110"/>
              </a:spcBef>
              <a:buClr>
                <a:schemeClr val="tx1"/>
              </a:buClr>
              <a:buSzPct val="80000"/>
              <a:buFont typeface="Arial"/>
              <a:buChar char="•"/>
              <a:defRPr sz="2000" b="0" i="0" baseline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 marL="457105" indent="-215855">
              <a:lnSpc>
                <a:spcPct val="95000"/>
              </a:lnSpc>
              <a:spcBef>
                <a:spcPts val="450"/>
              </a:spcBef>
              <a:buClr>
                <a:schemeClr val="tx1"/>
              </a:buClr>
              <a:buSzPct val="80000"/>
              <a:buFont typeface="Arial"/>
              <a:buChar char="•"/>
              <a:defRPr sz="1800" b="0" i="0">
                <a:solidFill>
                  <a:schemeClr val="tx1"/>
                </a:solidFill>
                <a:latin typeface="+mn-lt"/>
                <a:cs typeface="CiscoSans ExtraLight"/>
              </a:defRPr>
            </a:lvl2pPr>
            <a:lvl3pPr marL="628520" indent="-171415">
              <a:buClr>
                <a:schemeClr val="tx1"/>
              </a:buClr>
              <a:buSzPct val="80000"/>
              <a:buFont typeface="Arial"/>
              <a:buChar char="•"/>
              <a:defRPr sz="1600" b="0" i="0">
                <a:solidFill>
                  <a:schemeClr val="tx1"/>
                </a:solidFill>
                <a:latin typeface="+mn-lt"/>
                <a:cs typeface="CiscoSans ExtraLight"/>
              </a:defRPr>
            </a:lvl3pPr>
            <a:lvl4pPr marL="799934" indent="-171415">
              <a:buClr>
                <a:schemeClr val="tx1"/>
              </a:buClr>
              <a:buSzPct val="80000"/>
              <a:buFont typeface="Arial"/>
              <a:buChar char="•"/>
              <a:defRPr sz="1400" b="0" i="0">
                <a:solidFill>
                  <a:schemeClr val="tx1"/>
                </a:solidFill>
                <a:latin typeface="+mn-lt"/>
                <a:cs typeface="CiscoSans ExtraLight"/>
              </a:defRPr>
            </a:lvl4pPr>
            <a:lvl5pPr marL="971347" indent="-171415">
              <a:buClr>
                <a:schemeClr val="tx1"/>
              </a:buClr>
              <a:buSzPct val="80000"/>
              <a:buFont typeface="Arial"/>
              <a:buChar char="•"/>
              <a:defRPr sz="1200" b="0" i="0">
                <a:solidFill>
                  <a:schemeClr val="tx1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GB" dirty="0" smtClean="0"/>
              <a:t>First level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5326683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_2-Colum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4565970" y="609600"/>
            <a:ext cx="0" cy="3984625"/>
          </a:xfrm>
          <a:prstGeom prst="line">
            <a:avLst/>
          </a:prstGeom>
          <a:ln w="38100" cap="flat" cmpd="sng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7928" y="302505"/>
            <a:ext cx="3715995" cy="826447"/>
          </a:xfrm>
          <a:prstGeom prst="rect">
            <a:avLst/>
          </a:prstGeom>
        </p:spPr>
        <p:txBody>
          <a:bodyPr lIns="61712" tIns="34286" rIns="61712" bIns="34286" rtlCol="0">
            <a:noAutofit/>
          </a:bodyPr>
          <a:lstStyle>
            <a:lvl1pPr algn="l" defTabSz="68572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200" b="0" i="0" kern="1200" spc="-75" baseline="0" dirty="0" smtClean="0">
                <a:solidFill>
                  <a:srgbClr val="676767"/>
                </a:solidFill>
                <a:latin typeface="+mj-lt"/>
                <a:ea typeface="+mj-ea"/>
                <a:cs typeface="CiscoSans Thin"/>
              </a:defRPr>
            </a:lvl1pPr>
          </a:lstStyle>
          <a:p>
            <a:r>
              <a:rPr lang="en-GB" dirty="0" smtClean="0"/>
              <a:t>Title Goes Here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905964" y="302506"/>
            <a:ext cx="3715995" cy="826446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marR="0" indent="0" algn="l" defTabSz="68572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3200" b="0" i="0" kern="1200" spc="-75" baseline="0" dirty="0">
                <a:solidFill>
                  <a:srgbClr val="676767"/>
                </a:solidFill>
                <a:latin typeface="+mj-lt"/>
                <a:ea typeface="+mj-ea"/>
                <a:cs typeface="CiscoSans Thin"/>
              </a:defRPr>
            </a:lvl1pPr>
          </a:lstStyle>
          <a:p>
            <a:pPr lvl="0"/>
            <a:r>
              <a:rPr lang="en-GB" dirty="0" smtClean="0"/>
              <a:t>Title Goes Here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467928" y="1347788"/>
            <a:ext cx="3715995" cy="3083094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28555" indent="-171415">
              <a:lnSpc>
                <a:spcPct val="95000"/>
              </a:lnSpc>
              <a:spcBef>
                <a:spcPts val="1110"/>
              </a:spcBef>
              <a:buClr>
                <a:schemeClr val="tx1"/>
              </a:buClr>
              <a:buSzPct val="80000"/>
              <a:buFont typeface="Arial"/>
              <a:buChar char="•"/>
              <a:defRPr sz="2000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 marL="457105" indent="-215855">
              <a:lnSpc>
                <a:spcPct val="95000"/>
              </a:lnSpc>
              <a:spcBef>
                <a:spcPts val="450"/>
              </a:spcBef>
              <a:buClr>
                <a:schemeClr val="tx1"/>
              </a:buClr>
              <a:buSzPct val="80000"/>
              <a:buFont typeface="Arial"/>
              <a:buChar char="•"/>
              <a:defRPr sz="1800" b="0" i="0">
                <a:solidFill>
                  <a:schemeClr val="tx1"/>
                </a:solidFill>
                <a:latin typeface="+mn-lt"/>
                <a:cs typeface="CiscoSans ExtraLight"/>
              </a:defRPr>
            </a:lvl2pPr>
            <a:lvl3pPr marL="628520" indent="-171415">
              <a:buClr>
                <a:schemeClr val="tx1"/>
              </a:buClr>
              <a:buSzPct val="80000"/>
              <a:buFont typeface="Arial"/>
              <a:buChar char="•"/>
              <a:defRPr sz="1600" b="0" i="0">
                <a:solidFill>
                  <a:schemeClr val="tx1"/>
                </a:solidFill>
                <a:latin typeface="+mn-lt"/>
                <a:cs typeface="CiscoSans ExtraLight"/>
              </a:defRPr>
            </a:lvl3pPr>
            <a:lvl4pPr marL="799934" indent="-171415">
              <a:buClr>
                <a:schemeClr val="tx1"/>
              </a:buClr>
              <a:buSzPct val="80000"/>
              <a:buFont typeface="Arial"/>
              <a:buChar char="•"/>
              <a:defRPr sz="1400" b="0" i="0">
                <a:solidFill>
                  <a:schemeClr val="tx1"/>
                </a:solidFill>
                <a:latin typeface="+mn-lt"/>
                <a:cs typeface="CiscoSans ExtraLight"/>
              </a:defRPr>
            </a:lvl4pPr>
            <a:lvl5pPr marL="971347" indent="-171415">
              <a:buClr>
                <a:schemeClr val="tx1"/>
              </a:buClr>
              <a:buSzPct val="80000"/>
              <a:buFont typeface="Arial"/>
              <a:buChar char="•"/>
              <a:defRPr sz="1200" b="0" i="0">
                <a:solidFill>
                  <a:schemeClr val="tx1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GB" dirty="0" smtClean="0"/>
              <a:t>First level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4905964" y="1347788"/>
            <a:ext cx="3715995" cy="3083094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28555" indent="-171415">
              <a:lnSpc>
                <a:spcPct val="95000"/>
              </a:lnSpc>
              <a:spcBef>
                <a:spcPts val="1110"/>
              </a:spcBef>
              <a:buClr>
                <a:schemeClr val="tx1"/>
              </a:buClr>
              <a:buSzPct val="80000"/>
              <a:buFont typeface="Arial"/>
              <a:buChar char="•"/>
              <a:defRPr sz="2000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 marL="457105" indent="-215855">
              <a:lnSpc>
                <a:spcPct val="95000"/>
              </a:lnSpc>
              <a:spcBef>
                <a:spcPts val="450"/>
              </a:spcBef>
              <a:buClr>
                <a:schemeClr val="tx1"/>
              </a:buClr>
              <a:buSzPct val="80000"/>
              <a:buFont typeface="Arial"/>
              <a:buChar char="•"/>
              <a:defRPr sz="1800" b="0" i="0">
                <a:solidFill>
                  <a:schemeClr val="tx1"/>
                </a:solidFill>
                <a:latin typeface="+mn-lt"/>
                <a:cs typeface="CiscoSans ExtraLight"/>
              </a:defRPr>
            </a:lvl2pPr>
            <a:lvl3pPr marL="628520" indent="-171415">
              <a:buClr>
                <a:schemeClr val="tx1"/>
              </a:buClr>
              <a:buSzPct val="80000"/>
              <a:buFont typeface="Arial"/>
              <a:buChar char="•"/>
              <a:defRPr sz="1600" b="0" i="0">
                <a:solidFill>
                  <a:schemeClr val="tx1"/>
                </a:solidFill>
                <a:latin typeface="+mn-lt"/>
                <a:cs typeface="CiscoSans ExtraLight"/>
              </a:defRPr>
            </a:lvl3pPr>
            <a:lvl4pPr marL="799934" indent="-171415">
              <a:buClr>
                <a:schemeClr val="tx1"/>
              </a:buClr>
              <a:buSzPct val="80000"/>
              <a:buFont typeface="Arial"/>
              <a:buChar char="•"/>
              <a:defRPr sz="1400" b="0" i="0">
                <a:solidFill>
                  <a:schemeClr val="tx1"/>
                </a:solidFill>
                <a:latin typeface="+mn-lt"/>
                <a:cs typeface="CiscoSans ExtraLight"/>
              </a:defRPr>
            </a:lvl4pPr>
            <a:lvl5pPr marL="971347" indent="-171415">
              <a:buClr>
                <a:schemeClr val="tx1"/>
              </a:buClr>
              <a:buSzPct val="80000"/>
              <a:buFont typeface="Arial"/>
              <a:buChar char="•"/>
              <a:defRPr sz="1200" b="0" i="0">
                <a:solidFill>
                  <a:schemeClr val="tx1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GB" dirty="0" smtClean="0"/>
              <a:t>First level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600002"/>
      </p:ext>
    </p:extLst>
  </p:cSld>
  <p:clrMapOvr>
    <a:masterClrMapping/>
  </p:clrMapOvr>
  <p:transition spd="med">
    <p:fade/>
  </p:transition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_3-Column Layout No Bottom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3070225" y="609600"/>
            <a:ext cx="0" cy="3984625"/>
          </a:xfrm>
          <a:prstGeom prst="line">
            <a:avLst/>
          </a:prstGeom>
          <a:ln w="38100" cap="flat" cmpd="sng">
            <a:solidFill>
              <a:srgbClr val="3E6B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6037263" y="609600"/>
            <a:ext cx="0" cy="3984625"/>
          </a:xfrm>
          <a:prstGeom prst="line">
            <a:avLst/>
          </a:prstGeom>
          <a:ln w="38100" cap="flat" cmpd="sng">
            <a:solidFill>
              <a:srgbClr val="3E6B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461963" y="228318"/>
            <a:ext cx="2337109" cy="770461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marR="0" indent="0" algn="l" defTabSz="68572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2500" b="0" i="0" u="none" strike="noStrike" kern="1200" cap="none" spc="-75" normalizeH="0" baseline="0" noProof="0" dirty="0" smtClean="0">
                <a:ln>
                  <a:noFill/>
                </a:ln>
                <a:solidFill>
                  <a:srgbClr val="676767"/>
                </a:solidFill>
                <a:effectLst/>
                <a:uLnTx/>
                <a:uFillTx/>
                <a:latin typeface="+mj-lt"/>
                <a:ea typeface="+mj-ea"/>
                <a:cs typeface="CiscoSans Thin"/>
              </a:defRPr>
            </a:lvl1pPr>
          </a:lstStyle>
          <a:p>
            <a:pPr lvl="0"/>
            <a:r>
              <a:rPr lang="en-GB" dirty="0" smtClean="0"/>
              <a:t>Title Goes Here</a:t>
            </a:r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3377728" y="227838"/>
            <a:ext cx="2337109" cy="770461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marR="0" indent="0" algn="l" defTabSz="68572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2500" b="0" i="0" u="none" strike="noStrike" kern="1200" cap="none" spc="-75" normalizeH="0" baseline="0" noProof="0" dirty="0" smtClean="0">
                <a:ln>
                  <a:noFill/>
                </a:ln>
                <a:solidFill>
                  <a:srgbClr val="676767"/>
                </a:solidFill>
                <a:effectLst/>
                <a:uLnTx/>
                <a:uFillTx/>
                <a:latin typeface="+mj-lt"/>
                <a:ea typeface="+mj-ea"/>
                <a:cs typeface="CiscoSans Thin"/>
              </a:defRPr>
            </a:lvl1pPr>
          </a:lstStyle>
          <a:p>
            <a:pPr lvl="0"/>
            <a:r>
              <a:rPr lang="en-GB" dirty="0" smtClean="0"/>
              <a:t>Title Goes Here</a:t>
            </a:r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4" hasCustomPrompt="1"/>
          </p:nvPr>
        </p:nvSpPr>
        <p:spPr>
          <a:xfrm>
            <a:off x="6354813" y="220478"/>
            <a:ext cx="2337109" cy="770461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marR="0" indent="0" algn="l" defTabSz="68572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2500" b="0" i="0" u="none" strike="noStrike" kern="1200" cap="none" spc="-75" normalizeH="0" baseline="0" noProof="0" dirty="0" smtClean="0">
                <a:ln>
                  <a:noFill/>
                </a:ln>
                <a:solidFill>
                  <a:srgbClr val="676767"/>
                </a:solidFill>
                <a:effectLst/>
                <a:uLnTx/>
                <a:uFillTx/>
                <a:latin typeface="+mj-lt"/>
                <a:ea typeface="+mj-ea"/>
                <a:cs typeface="CiscoSans Thin"/>
              </a:defRPr>
            </a:lvl1pPr>
          </a:lstStyle>
          <a:p>
            <a:pPr lvl="0"/>
            <a:r>
              <a:rPr lang="en-GB" dirty="0" smtClean="0"/>
              <a:t>Title Goes Here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461963" y="1201094"/>
            <a:ext cx="2337110" cy="3314904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33316" indent="-171415">
              <a:lnSpc>
                <a:spcPct val="95000"/>
              </a:lnSpc>
              <a:spcBef>
                <a:spcPts val="1110"/>
              </a:spcBef>
              <a:buClr>
                <a:schemeClr val="tx1"/>
              </a:buClr>
              <a:buSzPct val="80000"/>
              <a:buFont typeface="Arial"/>
              <a:buChar char="•"/>
              <a:defRPr sz="1600" b="0" i="0" baseline="0">
                <a:solidFill>
                  <a:srgbClr val="676767"/>
                </a:solidFill>
                <a:latin typeface="+mn-lt"/>
                <a:cs typeface="CiscoSans ExtraLight"/>
              </a:defRPr>
            </a:lvl1pPr>
            <a:lvl2pPr>
              <a:lnSpc>
                <a:spcPct val="95000"/>
              </a:lnSpc>
              <a:spcBef>
                <a:spcPts val="450"/>
              </a:spcBef>
              <a:buClr>
                <a:schemeClr val="tx1"/>
              </a:buClr>
              <a:buSzPct val="80000"/>
              <a:defRPr b="0" i="0">
                <a:solidFill>
                  <a:schemeClr val="tx1"/>
                </a:solidFill>
                <a:latin typeface="+mn-lt"/>
                <a:cs typeface="CiscoSans ExtraLight"/>
              </a:defRPr>
            </a:lvl2pPr>
            <a:lvl3pPr marL="431910" indent="-171415">
              <a:buClr>
                <a:schemeClr val="tx1"/>
              </a:buClr>
              <a:buSzPct val="80000"/>
              <a:buFont typeface="Arial"/>
              <a:buChar char="•"/>
              <a:defRPr sz="1200" b="0" i="0">
                <a:solidFill>
                  <a:srgbClr val="676767"/>
                </a:solidFill>
                <a:latin typeface="+mn-lt"/>
                <a:cs typeface="CiscoSans ExtraLight"/>
              </a:defRPr>
            </a:lvl3pPr>
            <a:lvl4pPr>
              <a:buClr>
                <a:schemeClr val="tx1"/>
              </a:buClr>
              <a:buSzPct val="80000"/>
              <a:defRPr b="0" i="0">
                <a:solidFill>
                  <a:schemeClr val="tx1"/>
                </a:solidFill>
                <a:latin typeface="+mn-lt"/>
                <a:cs typeface="CiscoSans ExtraLight"/>
              </a:defRPr>
            </a:lvl4pPr>
            <a:lvl5pPr>
              <a:buClr>
                <a:schemeClr val="tx1"/>
              </a:buClr>
              <a:buSzPct val="80000"/>
              <a:defRPr b="0" i="0">
                <a:solidFill>
                  <a:schemeClr val="tx1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GB" dirty="0" smtClean="0"/>
              <a:t>First level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 smtClean="0"/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26" hasCustomPrompt="1"/>
          </p:nvPr>
        </p:nvSpPr>
        <p:spPr>
          <a:xfrm>
            <a:off x="3377728" y="1200321"/>
            <a:ext cx="2337110" cy="3314904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33316" indent="-171415">
              <a:lnSpc>
                <a:spcPct val="95000"/>
              </a:lnSpc>
              <a:spcBef>
                <a:spcPts val="1110"/>
              </a:spcBef>
              <a:buClr>
                <a:schemeClr val="tx1"/>
              </a:buClr>
              <a:buSzPct val="80000"/>
              <a:buFont typeface="Arial"/>
              <a:buChar char="•"/>
              <a:defRPr sz="1600" b="0" i="0" baseline="0">
                <a:solidFill>
                  <a:srgbClr val="676767"/>
                </a:solidFill>
                <a:latin typeface="+mn-lt"/>
                <a:cs typeface="CiscoSans ExtraLight"/>
              </a:defRPr>
            </a:lvl1pPr>
            <a:lvl2pPr>
              <a:lnSpc>
                <a:spcPct val="95000"/>
              </a:lnSpc>
              <a:spcBef>
                <a:spcPts val="450"/>
              </a:spcBef>
              <a:buClr>
                <a:schemeClr val="tx1"/>
              </a:buClr>
              <a:buSzPct val="80000"/>
              <a:defRPr b="0" i="0">
                <a:solidFill>
                  <a:schemeClr val="tx1"/>
                </a:solidFill>
                <a:latin typeface="+mn-lt"/>
                <a:cs typeface="CiscoSans ExtraLight"/>
              </a:defRPr>
            </a:lvl2pPr>
            <a:lvl3pPr marL="431910" indent="-171415">
              <a:buClr>
                <a:schemeClr val="tx1"/>
              </a:buClr>
              <a:buSzPct val="80000"/>
              <a:buFont typeface="Arial"/>
              <a:buChar char="•"/>
              <a:defRPr sz="1200" b="0" i="0">
                <a:solidFill>
                  <a:srgbClr val="676767"/>
                </a:solidFill>
                <a:latin typeface="+mn-lt"/>
                <a:cs typeface="CiscoSans ExtraLight"/>
              </a:defRPr>
            </a:lvl3pPr>
            <a:lvl4pPr>
              <a:buClr>
                <a:schemeClr val="tx1"/>
              </a:buClr>
              <a:buSzPct val="80000"/>
              <a:defRPr b="0" i="0">
                <a:solidFill>
                  <a:schemeClr val="tx1"/>
                </a:solidFill>
                <a:latin typeface="+mn-lt"/>
                <a:cs typeface="CiscoSans ExtraLight"/>
              </a:defRPr>
            </a:lvl4pPr>
            <a:lvl5pPr>
              <a:buClr>
                <a:schemeClr val="tx1"/>
              </a:buClr>
              <a:buSzPct val="80000"/>
              <a:defRPr b="0" i="0">
                <a:solidFill>
                  <a:schemeClr val="tx1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GB" dirty="0" smtClean="0"/>
              <a:t>First level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 smtClean="0"/>
          </a:p>
        </p:txBody>
      </p:sp>
      <p:sp>
        <p:nvSpPr>
          <p:cNvPr id="17" name="Text Placeholder 3"/>
          <p:cNvSpPr>
            <a:spLocks noGrp="1"/>
          </p:cNvSpPr>
          <p:nvPr>
            <p:ph type="body" sz="quarter" idx="27" hasCustomPrompt="1"/>
          </p:nvPr>
        </p:nvSpPr>
        <p:spPr>
          <a:xfrm>
            <a:off x="6354812" y="1200321"/>
            <a:ext cx="2337110" cy="3314904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33316" indent="-171415">
              <a:lnSpc>
                <a:spcPct val="95000"/>
              </a:lnSpc>
              <a:spcBef>
                <a:spcPts val="1110"/>
              </a:spcBef>
              <a:buClr>
                <a:schemeClr val="tx1"/>
              </a:buClr>
              <a:buSzPct val="80000"/>
              <a:buFont typeface="Arial"/>
              <a:buChar char="•"/>
              <a:defRPr sz="1600" b="0" i="0" baseline="0">
                <a:solidFill>
                  <a:srgbClr val="676767"/>
                </a:solidFill>
                <a:latin typeface="+mn-lt"/>
                <a:cs typeface="CiscoSans ExtraLight"/>
              </a:defRPr>
            </a:lvl1pPr>
            <a:lvl2pPr>
              <a:lnSpc>
                <a:spcPct val="95000"/>
              </a:lnSpc>
              <a:spcBef>
                <a:spcPts val="450"/>
              </a:spcBef>
              <a:buClr>
                <a:schemeClr val="tx1"/>
              </a:buClr>
              <a:buSzPct val="80000"/>
              <a:defRPr b="0" i="0">
                <a:solidFill>
                  <a:schemeClr val="tx1"/>
                </a:solidFill>
                <a:latin typeface="+mn-lt"/>
                <a:cs typeface="CiscoSans ExtraLight"/>
              </a:defRPr>
            </a:lvl2pPr>
            <a:lvl3pPr marL="431910" indent="-171415">
              <a:buClr>
                <a:schemeClr val="tx1"/>
              </a:buClr>
              <a:buSzPct val="80000"/>
              <a:buFont typeface="Arial"/>
              <a:buChar char="•"/>
              <a:defRPr sz="1200" b="0" i="0">
                <a:solidFill>
                  <a:srgbClr val="676767"/>
                </a:solidFill>
                <a:latin typeface="+mn-lt"/>
                <a:cs typeface="CiscoSans ExtraLight"/>
              </a:defRPr>
            </a:lvl3pPr>
            <a:lvl4pPr>
              <a:buClr>
                <a:schemeClr val="tx1"/>
              </a:buClr>
              <a:buSzPct val="80000"/>
              <a:defRPr b="0" i="0">
                <a:solidFill>
                  <a:schemeClr val="tx1"/>
                </a:solidFill>
                <a:latin typeface="+mn-lt"/>
                <a:cs typeface="CiscoSans ExtraLight"/>
              </a:defRPr>
            </a:lvl4pPr>
            <a:lvl5pPr>
              <a:buClr>
                <a:schemeClr val="tx1"/>
              </a:buClr>
              <a:buSzPct val="80000"/>
              <a:defRPr b="0" i="0">
                <a:solidFill>
                  <a:schemeClr val="tx1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GB" dirty="0" smtClean="0"/>
              <a:t>First level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147258287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with pull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5070475" y="1330326"/>
            <a:ext cx="3712779" cy="3101974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bg2">
                  <a:lumMod val="92000"/>
                </a:schemeClr>
              </a:gs>
              <a:gs pos="47000">
                <a:schemeClr val="bg1"/>
              </a:gs>
              <a:gs pos="100000">
                <a:schemeClr val="bg2">
                  <a:lumMod val="92000"/>
                </a:scheme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0" tIns="45710" rIns="91420" bIns="4571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j-lt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5148706" y="1481751"/>
            <a:ext cx="3375912" cy="1659018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85718" indent="-85718" algn="l" defTabSz="68572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US" sz="1500" kern="1200" baseline="0" dirty="0" smtClean="0">
                <a:solidFill>
                  <a:schemeClr val="tx2"/>
                </a:solidFill>
                <a:latin typeface="+mn-lt"/>
                <a:ea typeface="+mn-ea"/>
                <a:cs typeface="CiscoSans ExtraLight"/>
              </a:defRPr>
            </a:lvl1pPr>
            <a:lvl2pPr marL="85718" indent="-85718" algn="l" defTabSz="685720" rtl="0" eaLnBrk="1" latinLnBrk="0" hangingPunct="1">
              <a:defRPr lang="en-US" sz="1500" kern="1200" dirty="0" smtClean="0">
                <a:solidFill>
                  <a:schemeClr val="accent2"/>
                </a:solidFill>
                <a:latin typeface="Ciscolight" pitchFamily="2" charset="0"/>
                <a:ea typeface="+mn-ea"/>
                <a:cs typeface="+mn-cs"/>
              </a:defRPr>
            </a:lvl2pPr>
            <a:lvl3pPr marL="85718" indent="-85718" algn="l" defTabSz="685720" rtl="0" eaLnBrk="1" latinLnBrk="0" hangingPunct="1">
              <a:defRPr lang="en-US" sz="1500" kern="1200" dirty="0" smtClean="0">
                <a:solidFill>
                  <a:schemeClr val="accent2"/>
                </a:solidFill>
                <a:latin typeface="Ciscolight" pitchFamily="2" charset="0"/>
                <a:ea typeface="+mn-ea"/>
                <a:cs typeface="+mn-cs"/>
              </a:defRPr>
            </a:lvl3pPr>
            <a:lvl4pPr marL="85718" indent="-85718" algn="l" defTabSz="685720" rtl="0" eaLnBrk="1" latinLnBrk="0" hangingPunct="1">
              <a:defRPr lang="en-US" sz="1500" kern="1200" dirty="0" smtClean="0">
                <a:solidFill>
                  <a:schemeClr val="accent2"/>
                </a:solidFill>
                <a:latin typeface="Ciscolight" pitchFamily="2" charset="0"/>
                <a:ea typeface="+mn-ea"/>
                <a:cs typeface="+mn-cs"/>
              </a:defRPr>
            </a:lvl4pPr>
            <a:lvl5pPr marL="85718" indent="-85718" algn="l" defTabSz="685720" rtl="0" eaLnBrk="1" latinLnBrk="0" hangingPunct="1">
              <a:defRPr lang="en-US" sz="1500" kern="1200" dirty="0" smtClean="0">
                <a:solidFill>
                  <a:schemeClr val="accent2"/>
                </a:solidFill>
                <a:latin typeface="Ciscolight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GB" dirty="0" smtClean="0"/>
              <a:t>Click to edit text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4" hasCustomPrompt="1"/>
          </p:nvPr>
        </p:nvSpPr>
        <p:spPr>
          <a:xfrm>
            <a:off x="5148706" y="3552444"/>
            <a:ext cx="3506245" cy="253746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0" indent="0">
              <a:buClr>
                <a:schemeClr val="tx2"/>
              </a:buClr>
              <a:buFontTx/>
              <a:buNone/>
              <a:defRPr sz="1200">
                <a:solidFill>
                  <a:schemeClr val="tx2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GB" dirty="0" smtClean="0"/>
              <a:t>Click to edit text 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437766" y="1347788"/>
            <a:ext cx="3901123" cy="3083094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28555" indent="-171415">
              <a:lnSpc>
                <a:spcPct val="95000"/>
              </a:lnSpc>
              <a:spcBef>
                <a:spcPts val="1110"/>
              </a:spcBef>
              <a:buClr>
                <a:schemeClr val="tx1"/>
              </a:buClr>
              <a:buSzPct val="80000"/>
              <a:buFont typeface="Arial"/>
              <a:buChar char="•"/>
              <a:defRPr sz="2000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 marL="457105" indent="-215855">
              <a:lnSpc>
                <a:spcPct val="95000"/>
              </a:lnSpc>
              <a:spcBef>
                <a:spcPts val="450"/>
              </a:spcBef>
              <a:buClr>
                <a:schemeClr val="tx1"/>
              </a:buClr>
              <a:buSzPct val="80000"/>
              <a:buFont typeface="Arial"/>
              <a:buChar char="•"/>
              <a:defRPr sz="1800" b="0" i="0">
                <a:solidFill>
                  <a:schemeClr val="tx1"/>
                </a:solidFill>
                <a:latin typeface="+mn-lt"/>
                <a:cs typeface="CiscoSans ExtraLight"/>
              </a:defRPr>
            </a:lvl2pPr>
            <a:lvl3pPr marL="628520" indent="-171415">
              <a:buClr>
                <a:schemeClr val="tx1"/>
              </a:buClr>
              <a:buSzPct val="80000"/>
              <a:buFont typeface="Arial"/>
              <a:buChar char="•"/>
              <a:defRPr sz="1600" b="0" i="0">
                <a:solidFill>
                  <a:schemeClr val="tx1"/>
                </a:solidFill>
                <a:latin typeface="+mn-lt"/>
                <a:cs typeface="CiscoSans ExtraLight"/>
              </a:defRPr>
            </a:lvl3pPr>
            <a:lvl4pPr marL="799934" indent="-171415">
              <a:buClr>
                <a:schemeClr val="tx1"/>
              </a:buClr>
              <a:buSzPct val="80000"/>
              <a:buFont typeface="Arial"/>
              <a:buChar char="•"/>
              <a:defRPr sz="1400" b="0" i="0">
                <a:solidFill>
                  <a:schemeClr val="tx1"/>
                </a:solidFill>
                <a:latin typeface="+mn-lt"/>
                <a:cs typeface="CiscoSans ExtraLight"/>
              </a:defRPr>
            </a:lvl4pPr>
            <a:lvl5pPr marL="971347" indent="-171415">
              <a:buClr>
                <a:schemeClr val="tx1"/>
              </a:buClr>
              <a:buSzPct val="80000"/>
              <a:buFont typeface="Arial"/>
              <a:buChar char="•"/>
              <a:defRPr sz="1200" b="0" i="0">
                <a:solidFill>
                  <a:schemeClr val="tx1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GB" dirty="0" smtClean="0"/>
              <a:t>First level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8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1477610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96724465"/>
      </p:ext>
    </p:extLst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orytel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4610196" y="609600"/>
            <a:ext cx="0" cy="3984625"/>
          </a:xfrm>
          <a:prstGeom prst="line">
            <a:avLst/>
          </a:prstGeom>
          <a:ln w="38100" cap="flat" cmpd="sng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463763" y="1439060"/>
            <a:ext cx="3820348" cy="2265389"/>
          </a:xfrm>
        </p:spPr>
        <p:txBody>
          <a:bodyPr lIns="61715" tIns="34288" rIns="61715" bIns="34288" rtlCol="0" anchor="ctr">
            <a:noAutofit/>
          </a:bodyPr>
          <a:lstStyle>
            <a:lvl1pPr marL="0" indent="0" algn="l" defTabSz="685748" rtl="0" eaLnBrk="1" latinLnBrk="0" hangingPunct="1">
              <a:lnSpc>
                <a:spcPct val="80000"/>
              </a:lnSpc>
              <a:spcBef>
                <a:spcPct val="0"/>
              </a:spcBef>
              <a:buClr>
                <a:schemeClr val="tx1"/>
              </a:buClr>
              <a:buFont typeface="Ciscolight" pitchFamily="2" charset="0"/>
              <a:buNone/>
              <a:defRPr lang="en-US" sz="4500" b="0" kern="1200" spc="0" baseline="0" dirty="0">
                <a:solidFill>
                  <a:srgbClr val="2968A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 smtClean="0"/>
              <a:t>Title Goes Here</a:t>
            </a:r>
            <a:endParaRPr lang="en-US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4922520" y="654518"/>
            <a:ext cx="3865880" cy="3840480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>
              <a:buFontTx/>
              <a:buNone/>
              <a:defRPr sz="1600" baseline="0">
                <a:solidFill>
                  <a:schemeClr val="tx1"/>
                </a:solidFill>
                <a:latin typeface="+mn-lt"/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GB" dirty="0" smtClean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2961399751"/>
      </p:ext>
    </p:extLst>
  </p:cSld>
  <p:clrMapOvr>
    <a:masterClrMapping/>
  </p:clrMapOvr>
  <p:transition spd="slow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able Placeholder 11"/>
          <p:cNvSpPr>
            <a:spLocks noGrp="1"/>
          </p:cNvSpPr>
          <p:nvPr>
            <p:ph type="tbl" sz="quarter" idx="12"/>
          </p:nvPr>
        </p:nvSpPr>
        <p:spPr>
          <a:xfrm>
            <a:off x="437766" y="1347788"/>
            <a:ext cx="8345488" cy="2658728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0" indent="0" algn="ctr"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 smtClean="0"/>
              <a:t>Click icon to add table</a:t>
            </a:r>
            <a:endParaRPr lang="en-GB" noProof="0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37767" y="4148220"/>
            <a:ext cx="7180312" cy="326233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algn="l" defTabSz="603575">
              <a:lnSpc>
                <a:spcPct val="100000"/>
              </a:lnSpc>
              <a:spcBef>
                <a:spcPct val="50000"/>
              </a:spcBef>
              <a:buNone/>
              <a:defRPr sz="1600" b="0" i="0">
                <a:solidFill>
                  <a:srgbClr val="676767"/>
                </a:solidFill>
                <a:latin typeface="+mj-lt"/>
                <a:cs typeface="CiscoSans ExtraLight"/>
              </a:defRPr>
            </a:lvl1pPr>
            <a:lvl2pPr>
              <a:buFont typeface="Arial" pitchFamily="34" charset="0"/>
              <a:buNone/>
              <a:defRPr sz="1100"/>
            </a:lvl2pPr>
            <a:lvl3pPr>
              <a:buFont typeface="Arial" pitchFamily="34" charset="0"/>
              <a:buNone/>
              <a:defRPr sz="1100"/>
            </a:lvl3pPr>
            <a:lvl4pPr>
              <a:buFont typeface="Arial" pitchFamily="34" charset="0"/>
              <a:buNone/>
              <a:defRPr sz="1100"/>
            </a:lvl4pPr>
            <a:lvl5pPr>
              <a:buFont typeface="Arial" pitchFamily="34" charset="0"/>
              <a:buNone/>
              <a:defRPr sz="1100"/>
            </a:lvl5pPr>
          </a:lstStyle>
          <a:p>
            <a:pPr lvl="0"/>
            <a:r>
              <a:rPr lang="en-GB" dirty="0" smtClean="0"/>
              <a:t>Source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 hasCustomPrompt="1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Title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9503203"/>
      </p:ext>
    </p:extLst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hart Placeholder 2"/>
          <p:cNvSpPr>
            <a:spLocks noGrp="1"/>
          </p:cNvSpPr>
          <p:nvPr>
            <p:ph type="chart" sz="quarter" idx="10"/>
          </p:nvPr>
        </p:nvSpPr>
        <p:spPr>
          <a:xfrm>
            <a:off x="437766" y="1349375"/>
            <a:ext cx="8345488" cy="2660650"/>
          </a:xfrm>
          <a:prstGeom prst="rect">
            <a:avLst/>
          </a:prstGeom>
        </p:spPr>
        <p:txBody>
          <a:bodyPr vert="horz" lIns="91420" tIns="45710" rIns="91420" bIns="45710">
            <a:no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 noProof="0" smtClean="0"/>
              <a:t>Click icon to add chart</a:t>
            </a:r>
            <a:endParaRPr lang="en-US" noProof="0" dirty="0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37767" y="4148220"/>
            <a:ext cx="7180312" cy="326233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algn="l" defTabSz="603575">
              <a:lnSpc>
                <a:spcPct val="100000"/>
              </a:lnSpc>
              <a:spcBef>
                <a:spcPct val="50000"/>
              </a:spcBef>
              <a:buNone/>
              <a:defRPr sz="1600" b="0" i="0">
                <a:solidFill>
                  <a:srgbClr val="676767"/>
                </a:solidFill>
                <a:latin typeface="+mj-lt"/>
                <a:cs typeface="CiscoSans ExtraLight"/>
              </a:defRPr>
            </a:lvl1pPr>
            <a:lvl2pPr>
              <a:buFont typeface="Arial" pitchFamily="34" charset="0"/>
              <a:buNone/>
              <a:defRPr sz="1100"/>
            </a:lvl2pPr>
            <a:lvl3pPr>
              <a:buFont typeface="Arial" pitchFamily="34" charset="0"/>
              <a:buNone/>
              <a:defRPr sz="1100"/>
            </a:lvl3pPr>
            <a:lvl4pPr>
              <a:buFont typeface="Arial" pitchFamily="34" charset="0"/>
              <a:buNone/>
              <a:defRPr sz="1100"/>
            </a:lvl4pPr>
            <a:lvl5pPr>
              <a:buFont typeface="Arial" pitchFamily="34" charset="0"/>
              <a:buNone/>
              <a:defRPr sz="1100"/>
            </a:lvl5pPr>
          </a:lstStyle>
          <a:p>
            <a:pPr lvl="0"/>
            <a:r>
              <a:rPr lang="en-GB" dirty="0" smtClean="0"/>
              <a:t>Source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2563678"/>
      </p:ext>
    </p:extLst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_Chart_and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437766" y="1349456"/>
            <a:ext cx="4007001" cy="3040773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>
              <a:buNone/>
              <a:defRPr sz="2400" b="0" i="0" baseline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GB" dirty="0" smtClean="0"/>
              <a:t>Text Goes Here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sz="quarter" idx="12"/>
          </p:nvPr>
        </p:nvSpPr>
        <p:spPr>
          <a:xfrm>
            <a:off x="4709908" y="1349374"/>
            <a:ext cx="4073346" cy="3039397"/>
          </a:xfrm>
          <a:prstGeom prst="rect">
            <a:avLst/>
          </a:prstGeom>
        </p:spPr>
        <p:txBody>
          <a:bodyPr vert="horz" lIns="91420" tIns="45710" rIns="91420" bIns="45710"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 noProof="0" smtClean="0"/>
              <a:t>Click icon to add chart</a:t>
            </a:r>
            <a:endParaRPr lang="en-US" noProof="0" dirty="0"/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81295434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_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229002"/>
      </p:ext>
    </p:extLst>
  </p:cSld>
  <p:clrMapOvr>
    <a:masterClrMapping/>
  </p:clrMapOvr>
  <p:transition spd="slow"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title_photo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437766" y="1349354"/>
            <a:ext cx="4003995" cy="3040875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>
              <a:buNone/>
              <a:defRPr sz="2400" b="0" i="0" baseline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GB" dirty="0" smtClean="0"/>
              <a:t>Text Goes Here</a:t>
            </a:r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4708110" y="1349375"/>
            <a:ext cx="4075144" cy="3041208"/>
          </a:xfrm>
          <a:prstGeom prst="rect">
            <a:avLst/>
          </a:prstGeom>
        </p:spPr>
        <p:txBody>
          <a:bodyPr vert="horz" lIns="91420" tIns="45710" rIns="91420" bIns="45710">
            <a:no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9835746"/>
      </p:ext>
    </p:extLst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Oval 2"/>
          <p:cNvSpPr/>
          <p:nvPr userDrawn="1"/>
        </p:nvSpPr>
        <p:spPr>
          <a:xfrm>
            <a:off x="6085116" y="1622395"/>
            <a:ext cx="2318564" cy="2318564"/>
          </a:xfrm>
          <a:prstGeom prst="ellipse">
            <a:avLst/>
          </a:prstGeom>
          <a:solidFill>
            <a:srgbClr val="32B2D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latin typeface="Arial"/>
              <a:cs typeface="Arial"/>
            </a:endParaRPr>
          </a:p>
        </p:txBody>
      </p:sp>
      <p:sp>
        <p:nvSpPr>
          <p:cNvPr id="4" name="Oval 3"/>
          <p:cNvSpPr/>
          <p:nvPr userDrawn="1"/>
        </p:nvSpPr>
        <p:spPr>
          <a:xfrm>
            <a:off x="3423230" y="1622395"/>
            <a:ext cx="2318564" cy="2318564"/>
          </a:xfrm>
          <a:prstGeom prst="ellipse">
            <a:avLst/>
          </a:prstGeom>
          <a:solidFill>
            <a:srgbClr val="21479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latin typeface="Arial"/>
              <a:cs typeface="Arial"/>
            </a:endParaRPr>
          </a:p>
        </p:txBody>
      </p:sp>
      <p:sp>
        <p:nvSpPr>
          <p:cNvPr id="7" name="Oval 6"/>
          <p:cNvSpPr/>
          <p:nvPr userDrawn="1"/>
        </p:nvSpPr>
        <p:spPr>
          <a:xfrm>
            <a:off x="764271" y="1622395"/>
            <a:ext cx="2318564" cy="2318564"/>
          </a:xfrm>
          <a:prstGeom prst="ellipse">
            <a:avLst/>
          </a:prstGeom>
          <a:solidFill>
            <a:srgbClr val="57B74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latin typeface="Arial"/>
              <a:cs typeface="Arial"/>
            </a:endParaRPr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777485" y="2800142"/>
            <a:ext cx="2292136" cy="60366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GB" dirty="0" smtClean="0"/>
              <a:t>Text Goes Here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2" hasCustomPrompt="1"/>
          </p:nvPr>
        </p:nvSpPr>
        <p:spPr>
          <a:xfrm>
            <a:off x="3436444" y="2798195"/>
            <a:ext cx="2292136" cy="60366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GB" dirty="0" smtClean="0"/>
              <a:t>Text Goes Here</a:t>
            </a:r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13" hasCustomPrompt="1"/>
          </p:nvPr>
        </p:nvSpPr>
        <p:spPr>
          <a:xfrm>
            <a:off x="6098330" y="2798195"/>
            <a:ext cx="2292136" cy="60366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GB" dirty="0" smtClean="0"/>
              <a:t>Text Goes Here</a:t>
            </a:r>
          </a:p>
        </p:txBody>
      </p:sp>
      <p:sp>
        <p:nvSpPr>
          <p:cNvPr id="14" name="Picture Placeholder 5"/>
          <p:cNvSpPr>
            <a:spLocks noGrp="1"/>
          </p:cNvSpPr>
          <p:nvPr>
            <p:ph type="pic" sz="quarter" idx="14" hasCustomPrompt="1"/>
          </p:nvPr>
        </p:nvSpPr>
        <p:spPr>
          <a:xfrm>
            <a:off x="1520825" y="2143029"/>
            <a:ext cx="788988" cy="788988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Icon</a:t>
            </a:r>
            <a:endParaRPr lang="en-US" dirty="0"/>
          </a:p>
        </p:txBody>
      </p:sp>
      <p:sp>
        <p:nvSpPr>
          <p:cNvPr id="16" name="Picture Placeholder 5"/>
          <p:cNvSpPr>
            <a:spLocks noGrp="1"/>
          </p:cNvSpPr>
          <p:nvPr>
            <p:ph type="pic" sz="quarter" idx="15" hasCustomPrompt="1"/>
          </p:nvPr>
        </p:nvSpPr>
        <p:spPr>
          <a:xfrm>
            <a:off x="4202870" y="2152809"/>
            <a:ext cx="788988" cy="788988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Icon</a:t>
            </a:r>
            <a:endParaRPr lang="en-US" dirty="0"/>
          </a:p>
        </p:txBody>
      </p:sp>
      <p:sp>
        <p:nvSpPr>
          <p:cNvPr id="21" name="Picture Placeholder 5"/>
          <p:cNvSpPr>
            <a:spLocks noGrp="1"/>
          </p:cNvSpPr>
          <p:nvPr>
            <p:ph type="pic" sz="quarter" idx="16" hasCustomPrompt="1"/>
          </p:nvPr>
        </p:nvSpPr>
        <p:spPr>
          <a:xfrm>
            <a:off x="6841860" y="2143029"/>
            <a:ext cx="788988" cy="788988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Icon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8820260"/>
      </p:ext>
    </p:extLst>
  </p:cSld>
  <p:clrMapOvr>
    <a:masterClrMapping/>
  </p:clrMapOvr>
  <p:transition spd="slow">
    <p:wip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Oval 42"/>
          <p:cNvSpPr/>
          <p:nvPr userDrawn="1"/>
        </p:nvSpPr>
        <p:spPr>
          <a:xfrm>
            <a:off x="774821" y="1622395"/>
            <a:ext cx="2306251" cy="2305968"/>
          </a:xfrm>
          <a:prstGeom prst="ellipse">
            <a:avLst/>
          </a:prstGeom>
          <a:solidFill>
            <a:sysClr val="windowText" lastClr="000000">
              <a:alpha val="30000"/>
            </a:sysClr>
          </a:solidFill>
          <a:ln w="25400" cap="flat" cmpd="sng" algn="ctr">
            <a:noFill/>
            <a:prstDash val="solid"/>
          </a:ln>
          <a:effectLst/>
        </p:spPr>
        <p:txBody>
          <a:bodyPr lIns="68577" tIns="34289" rIns="68577" bIns="34289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4" name="Oval 43"/>
          <p:cNvSpPr/>
          <p:nvPr userDrawn="1"/>
        </p:nvSpPr>
        <p:spPr>
          <a:xfrm>
            <a:off x="3422842" y="1622395"/>
            <a:ext cx="2306251" cy="2305968"/>
          </a:xfrm>
          <a:prstGeom prst="ellipse">
            <a:avLst/>
          </a:prstGeom>
          <a:solidFill>
            <a:sysClr val="windowText" lastClr="000000">
              <a:alpha val="30000"/>
            </a:sysClr>
          </a:solidFill>
          <a:ln w="25400" cap="flat" cmpd="sng" algn="ctr">
            <a:noFill/>
            <a:prstDash val="solid"/>
          </a:ln>
          <a:effectLst/>
        </p:spPr>
        <p:txBody>
          <a:bodyPr lIns="68577" tIns="34289" rIns="68577" bIns="34289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5" name="Oval 44"/>
          <p:cNvSpPr/>
          <p:nvPr userDrawn="1"/>
        </p:nvSpPr>
        <p:spPr>
          <a:xfrm>
            <a:off x="6087359" y="1622395"/>
            <a:ext cx="2306251" cy="2305968"/>
          </a:xfrm>
          <a:prstGeom prst="ellipse">
            <a:avLst/>
          </a:prstGeom>
          <a:solidFill>
            <a:sysClr val="windowText" lastClr="000000">
              <a:alpha val="30000"/>
            </a:sysClr>
          </a:solidFill>
          <a:ln w="25400" cap="flat" cmpd="sng" algn="ctr">
            <a:noFill/>
            <a:prstDash val="solid"/>
          </a:ln>
          <a:effectLst/>
        </p:spPr>
        <p:txBody>
          <a:bodyPr lIns="68577" tIns="34289" rIns="68577" bIns="34289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5" name="Picture Placeholder 25"/>
          <p:cNvSpPr>
            <a:spLocks noGrp="1"/>
          </p:cNvSpPr>
          <p:nvPr>
            <p:ph type="pic" sz="quarter" idx="10" hasCustomPrompt="1"/>
          </p:nvPr>
        </p:nvSpPr>
        <p:spPr>
          <a:xfrm>
            <a:off x="774965" y="1622395"/>
            <a:ext cx="2305968" cy="2305968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txBody>
          <a:bodyPr lIns="91424" tIns="45712" rIns="91424" bIns="45712" anchor="ctr" anchorCtr="0"/>
          <a:lstStyle>
            <a:lvl1pPr algn="l">
              <a:buFontTx/>
              <a:buNone/>
              <a:defRPr sz="13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 smtClean="0"/>
              <a:t>	</a:t>
            </a:r>
          </a:p>
          <a:p>
            <a:pPr lvl="0"/>
            <a:endParaRPr lang="en-US" noProof="0" dirty="0" smtClean="0"/>
          </a:p>
          <a:p>
            <a:pPr lvl="0"/>
            <a:endParaRPr lang="en-US" noProof="0" dirty="0" smtClean="0"/>
          </a:p>
          <a:p>
            <a:pPr lvl="0"/>
            <a:r>
              <a:rPr lang="en-US" noProof="0" dirty="0" smtClean="0"/>
              <a:t>	</a:t>
            </a:r>
          </a:p>
          <a:p>
            <a:pPr lvl="0"/>
            <a:r>
              <a:rPr lang="en-US" noProof="0" dirty="0" smtClean="0"/>
              <a:t>	Drag picture to placeholder or click icon to add</a:t>
            </a:r>
            <a:endParaRPr lang="en-US" noProof="0" dirty="0"/>
          </a:p>
        </p:txBody>
      </p:sp>
      <p:sp>
        <p:nvSpPr>
          <p:cNvPr id="37" name="Picture Placeholder 25"/>
          <p:cNvSpPr>
            <a:spLocks noGrp="1"/>
          </p:cNvSpPr>
          <p:nvPr>
            <p:ph type="pic" sz="quarter" idx="11" hasCustomPrompt="1"/>
          </p:nvPr>
        </p:nvSpPr>
        <p:spPr>
          <a:xfrm>
            <a:off x="3422986" y="1622395"/>
            <a:ext cx="2305968" cy="2305968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txBody>
          <a:bodyPr lIns="91424" tIns="45712" rIns="91424" bIns="45712" anchor="ctr" anchorCtr="0"/>
          <a:lstStyle>
            <a:lvl1pPr algn="l">
              <a:buFontTx/>
              <a:buNone/>
              <a:defRPr sz="13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 smtClean="0"/>
              <a:t>	</a:t>
            </a:r>
          </a:p>
          <a:p>
            <a:pPr lvl="0"/>
            <a:endParaRPr lang="en-US" noProof="0" dirty="0" smtClean="0"/>
          </a:p>
          <a:p>
            <a:pPr lvl="0"/>
            <a:endParaRPr lang="en-US" noProof="0" dirty="0" smtClean="0"/>
          </a:p>
          <a:p>
            <a:pPr lvl="0"/>
            <a:endParaRPr lang="en-US" noProof="0" dirty="0" smtClean="0"/>
          </a:p>
          <a:p>
            <a:pPr lvl="0"/>
            <a:r>
              <a:rPr lang="en-US" noProof="0" dirty="0" smtClean="0"/>
              <a:t>	Drag picture to placeholder or click icon to add</a:t>
            </a:r>
            <a:endParaRPr lang="en-US" noProof="0" dirty="0"/>
          </a:p>
        </p:txBody>
      </p:sp>
      <p:sp>
        <p:nvSpPr>
          <p:cNvPr id="39" name="Picture Placeholder 25"/>
          <p:cNvSpPr>
            <a:spLocks noGrp="1"/>
          </p:cNvSpPr>
          <p:nvPr>
            <p:ph type="pic" sz="quarter" idx="12" hasCustomPrompt="1"/>
          </p:nvPr>
        </p:nvSpPr>
        <p:spPr>
          <a:xfrm>
            <a:off x="6087503" y="1622395"/>
            <a:ext cx="2305968" cy="2305968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txBody>
          <a:bodyPr lIns="91424" tIns="45712" rIns="91424" bIns="45712" anchor="ctr" anchorCtr="0"/>
          <a:lstStyle>
            <a:lvl1pPr algn="l">
              <a:buFontTx/>
              <a:buNone/>
              <a:defRPr sz="13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 smtClean="0"/>
              <a:t>	</a:t>
            </a:r>
          </a:p>
          <a:p>
            <a:pPr lvl="0"/>
            <a:endParaRPr lang="en-US" noProof="0" dirty="0" smtClean="0"/>
          </a:p>
          <a:p>
            <a:pPr lvl="0"/>
            <a:endParaRPr lang="en-US" noProof="0" dirty="0" smtClean="0"/>
          </a:p>
          <a:p>
            <a:pPr lvl="0"/>
            <a:endParaRPr lang="en-US" noProof="0" dirty="0" smtClean="0"/>
          </a:p>
          <a:p>
            <a:pPr lvl="0"/>
            <a:r>
              <a:rPr lang="en-US" noProof="0" dirty="0" smtClean="0"/>
              <a:t>	Drag picture to placeholder or click icon to add</a:t>
            </a:r>
            <a:endParaRPr lang="en-US" noProof="0" dirty="0"/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13" hasCustomPrompt="1"/>
          </p:nvPr>
        </p:nvSpPr>
        <p:spPr>
          <a:xfrm>
            <a:off x="788797" y="3873138"/>
            <a:ext cx="2292136" cy="60366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GB" dirty="0" smtClean="0"/>
              <a:t>Text Goes Here</a:t>
            </a:r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14" hasCustomPrompt="1"/>
          </p:nvPr>
        </p:nvSpPr>
        <p:spPr>
          <a:xfrm>
            <a:off x="3436818" y="3871191"/>
            <a:ext cx="2292136" cy="60366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GB" dirty="0" smtClean="0"/>
              <a:t>Text Goes Here</a:t>
            </a:r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5" hasCustomPrompt="1"/>
          </p:nvPr>
        </p:nvSpPr>
        <p:spPr>
          <a:xfrm>
            <a:off x="6101335" y="3871191"/>
            <a:ext cx="2292136" cy="60366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GB" dirty="0" smtClean="0"/>
              <a:t>Text Goes Here</a:t>
            </a:r>
          </a:p>
        </p:txBody>
      </p:sp>
    </p:spTree>
    <p:extLst>
      <p:ext uri="{BB962C8B-B14F-4D97-AF65-F5344CB8AC3E}">
        <p14:creationId xmlns:p14="http://schemas.microsoft.com/office/powerpoint/2010/main" val="2519629538"/>
      </p:ext>
    </p:extLst>
  </p:cSld>
  <p:clrMapOvr>
    <a:masterClrMapping/>
  </p:clrMapOvr>
  <p:transition spd="slow">
    <p:wip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Photo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0813" y="4629150"/>
            <a:ext cx="733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 vert="horz" lIns="91420" tIns="45710" rIns="91420" bIns="45710"/>
          <a:lstStyle>
            <a:lvl1pPr marL="0" indent="0" algn="ctr">
              <a:buNone/>
              <a:defRPr sz="2200" baseline="0">
                <a:latin typeface="+mn-lt"/>
                <a:cs typeface="CiscoSans ExtraLight"/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1" hasCustomPrompt="1"/>
          </p:nvPr>
        </p:nvSpPr>
        <p:spPr bwMode="auto">
          <a:xfrm>
            <a:off x="500063" y="3486478"/>
            <a:ext cx="8139112" cy="500992"/>
          </a:xfrm>
          <a:prstGeom prst="rect">
            <a:avLst/>
          </a:prstGeom>
          <a:solidFill>
            <a:schemeClr val="bg1">
              <a:alpha val="70000"/>
            </a:schemeClr>
          </a:solidFill>
          <a:extLst/>
        </p:spPr>
        <p:txBody>
          <a:bodyPr wrap="square" lIns="108000" tIns="0" rIns="91440" bIns="45720" numCol="1" anchor="ctr" anchorCtr="0" compatLnSpc="1">
            <a:prstTxWarp prst="textNoShape">
              <a:avLst/>
            </a:prstTxWarp>
            <a:spAutoFit/>
          </a:bodyPr>
          <a:lstStyle>
            <a:lvl1pPr marL="172800" indent="0">
              <a:lnSpc>
                <a:spcPts val="3680"/>
              </a:lnSpc>
              <a:spcBef>
                <a:spcPts val="0"/>
              </a:spcBef>
              <a:buNone/>
              <a:defRPr sz="2400" i="1"/>
            </a:lvl1pPr>
          </a:lstStyle>
          <a:p>
            <a:pPr lvl="0"/>
            <a:r>
              <a:rPr lang="en-GB" dirty="0" smtClean="0"/>
              <a:t>Text Goes Here</a:t>
            </a:r>
          </a:p>
        </p:txBody>
      </p:sp>
    </p:spTree>
    <p:extLst>
      <p:ext uri="{BB962C8B-B14F-4D97-AF65-F5344CB8AC3E}">
        <p14:creationId xmlns:p14="http://schemas.microsoft.com/office/powerpoint/2010/main" val="1172492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age Photo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308013" y="301037"/>
            <a:ext cx="8563172" cy="2542175"/>
          </a:xfrm>
          <a:prstGeom prst="rect">
            <a:avLst/>
          </a:prstGeom>
        </p:spPr>
        <p:txBody>
          <a:bodyPr vert="horz" lIns="91420" tIns="45710" rIns="91420" bIns="45710"/>
          <a:lstStyle>
            <a:lvl1pPr marL="0" indent="0" algn="ctr">
              <a:buNone/>
              <a:defRPr sz="2200" baseline="0">
                <a:solidFill>
                  <a:srgbClr val="676767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448785" y="3054518"/>
            <a:ext cx="8364236" cy="564257"/>
          </a:xfrm>
          <a:prstGeom prst="rect">
            <a:avLst/>
          </a:prstGeom>
        </p:spPr>
        <p:txBody>
          <a:bodyPr vert="horz" wrap="square">
            <a:spAutoFit/>
          </a:bodyPr>
          <a:lstStyle>
            <a:lvl1pPr marL="0" indent="0">
              <a:buNone/>
              <a:defRPr sz="3200" baseline="0">
                <a:solidFill>
                  <a:srgbClr val="676767"/>
                </a:solidFill>
              </a:defRPr>
            </a:lvl1pPr>
          </a:lstStyle>
          <a:p>
            <a:pPr lvl="0"/>
            <a:r>
              <a:rPr lang="en-GB" dirty="0" smtClean="0"/>
              <a:t>Text Goes Here</a:t>
            </a:r>
          </a:p>
        </p:txBody>
      </p:sp>
    </p:spTree>
    <p:extLst>
      <p:ext uri="{BB962C8B-B14F-4D97-AF65-F5344CB8AC3E}">
        <p14:creationId xmlns:p14="http://schemas.microsoft.com/office/powerpoint/2010/main" val="3473071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0813" y="4629150"/>
            <a:ext cx="733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7348" cy="5143500"/>
          </a:xfrm>
          <a:prstGeom prst="rect">
            <a:avLst/>
          </a:prstGeom>
        </p:spPr>
        <p:txBody>
          <a:bodyPr vert="horz" lIns="91420" tIns="45710" rIns="91420" bIns="45710"/>
          <a:lstStyle>
            <a:lvl1pPr marL="0" indent="0" algn="ctr">
              <a:buNone/>
              <a:defRPr sz="2200" baseline="0">
                <a:latin typeface="+mn-lt"/>
                <a:cs typeface="CiscoSans ExtraLight"/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712124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308012" y="240631"/>
            <a:ext cx="8480388" cy="4266646"/>
          </a:xfrm>
          <a:prstGeom prst="rect">
            <a:avLst/>
          </a:prstGeom>
        </p:spPr>
        <p:txBody>
          <a:bodyPr vert="horz" lIns="91424" tIns="45712" rIns="91424" bIns="45712"/>
          <a:lstStyle>
            <a:lvl1pPr marL="0" indent="0" algn="ctr">
              <a:buNone/>
              <a:defRPr sz="1500" baseline="0">
                <a:latin typeface="+mn-lt"/>
                <a:cs typeface="CiscoSans ExtraLight"/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278971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46861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gradFill rotWithShape="1">
          <a:gsLst>
            <a:gs pos="0">
              <a:srgbClr val="35A2D6"/>
            </a:gs>
            <a:gs pos="999">
              <a:srgbClr val="35A2D6"/>
            </a:gs>
            <a:gs pos="100000">
              <a:srgbClr val="2968A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76545" y="1646238"/>
            <a:ext cx="1990911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875956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losing_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16" y="-2571"/>
            <a:ext cx="9150431" cy="514864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1660" y="1643634"/>
            <a:ext cx="2080678" cy="185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079113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Segue">
    <p:bg>
      <p:bgPr>
        <a:gradFill rotWithShape="0">
          <a:gsLst>
            <a:gs pos="0">
              <a:srgbClr val="36A4D7"/>
            </a:gs>
            <a:gs pos="99001">
              <a:srgbClr val="2D5AA3"/>
            </a:gs>
            <a:gs pos="100000">
              <a:srgbClr val="2D5AA3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 hasCustomPrompt="1"/>
          </p:nvPr>
        </p:nvSpPr>
        <p:spPr>
          <a:xfrm>
            <a:off x="416425" y="915409"/>
            <a:ext cx="7598042" cy="2569946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600" b="0" i="0" spc="0" baseline="0">
                <a:solidFill>
                  <a:schemeClr val="bg1"/>
                </a:solidFill>
                <a:latin typeface="+mj-lt"/>
                <a:cs typeface="CiscoSans Thin"/>
              </a:defRPr>
            </a:lvl1pPr>
          </a:lstStyle>
          <a:p>
            <a:r>
              <a:rPr lang="en-GB" dirty="0" smtClean="0"/>
              <a:t>Section Title Goes Here</a:t>
            </a:r>
            <a:endParaRPr lang="en-US" dirty="0"/>
          </a:p>
        </p:txBody>
      </p:sp>
      <p:sp>
        <p:nvSpPr>
          <p:cNvPr id="7" name="Rectangle 7"/>
          <p:cNvSpPr>
            <a:spLocks noChangeArrowheads="1"/>
          </p:cNvSpPr>
          <p:nvPr userDrawn="1"/>
        </p:nvSpPr>
        <p:spPr bwMode="ltGray">
          <a:xfrm>
            <a:off x="8515707" y="4742907"/>
            <a:ext cx="218414" cy="1545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1586" tIns="30792" rIns="61586" bIns="30792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600">
                <a:solidFill>
                  <a:schemeClr val="bg1">
                    <a:alpha val="60000"/>
                  </a:schemeClr>
                </a:solidFill>
                <a:latin typeface="+mn-lt"/>
                <a:ea typeface="+mn-ea"/>
                <a:cs typeface="CiscoSans Thin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600" dirty="0">
              <a:solidFill>
                <a:schemeClr val="bg1">
                  <a:alpha val="60000"/>
                </a:schemeClr>
              </a:solidFill>
              <a:latin typeface="+mn-lt"/>
              <a:ea typeface="+mn-ea"/>
              <a:cs typeface="CiscoSans Thin"/>
            </a:endParaRP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5867508" y="4741653"/>
            <a:ext cx="2658018" cy="15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1586" tIns="30792" rIns="61586" bIns="30792" anchor="b">
            <a:spAutoFit/>
          </a:bodyPr>
          <a:lstStyle/>
          <a:p>
            <a:pPr defTabSz="61074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" dirty="0">
                <a:solidFill>
                  <a:schemeClr val="bg1">
                    <a:alpha val="60000"/>
                  </a:schemeClr>
                </a:solidFill>
                <a:latin typeface="+mn-lt"/>
                <a:ea typeface="+mn-ea"/>
                <a:cs typeface="CiscoSans Thin"/>
              </a:rPr>
              <a:t>© </a:t>
            </a:r>
            <a:r>
              <a:rPr lang="en-US" sz="600" dirty="0" smtClean="0">
                <a:solidFill>
                  <a:schemeClr val="bg1">
                    <a:alpha val="60000"/>
                  </a:schemeClr>
                </a:solidFill>
                <a:latin typeface="+mn-lt"/>
                <a:ea typeface="+mn-ea"/>
                <a:cs typeface="CiscoSans Thin"/>
              </a:rPr>
              <a:t>2015  </a:t>
            </a:r>
            <a:r>
              <a:rPr lang="en-US" sz="600" dirty="0">
                <a:solidFill>
                  <a:schemeClr val="bg1">
                    <a:alpha val="60000"/>
                  </a:schemeClr>
                </a:solidFill>
                <a:latin typeface="+mn-lt"/>
                <a:ea typeface="+mn-ea"/>
                <a:cs typeface="CiscoSans Thin"/>
              </a:rPr>
              <a:t>Cisco and/or its affiliates. All rights reserved.   Cisco Confidential</a:t>
            </a:r>
          </a:p>
        </p:txBody>
      </p:sp>
      <p:pic>
        <p:nvPicPr>
          <p:cNvPr id="10" name="Picture 2" descr="C:\Users\spius\Pictures\cisco logo blue gradient.png"/>
          <p:cNvPicPr>
            <a:picLocks noChangeAspect="1" noChangeArrowheads="1"/>
          </p:cNvPicPr>
          <p:nvPr userDrawn="1"/>
        </p:nvPicPr>
        <p:blipFill>
          <a:blip r:embed="rId2" cstate="print">
            <a:biLevel thresh="25000"/>
            <a:alphaModFix amt="6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4175" y="4625773"/>
            <a:ext cx="431312" cy="265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10592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white">
          <a:xfrm>
            <a:off x="0" y="0"/>
            <a:ext cx="9144000" cy="133350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1" tIns="34286" rIns="68571" bIns="34286" anchor="ctr"/>
          <a:lstStyle/>
          <a:p>
            <a:endParaRPr lang="en-US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hidden">
          <a:xfrm>
            <a:off x="0" y="0"/>
            <a:ext cx="9144000" cy="133350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1" tIns="34286" rIns="68571" bIns="34286" anchor="ctr"/>
          <a:lstStyle/>
          <a:p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416425" y="915409"/>
            <a:ext cx="7598042" cy="2569946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600" b="0" i="0" spc="0" baseline="0">
                <a:solidFill>
                  <a:srgbClr val="3E6BB4"/>
                </a:solidFill>
                <a:latin typeface="+mj-lt"/>
                <a:cs typeface="CiscoSans Thin"/>
              </a:defRPr>
            </a:lvl1pPr>
          </a:lstStyle>
          <a:p>
            <a:r>
              <a:rPr lang="en-GB" dirty="0" smtClean="0"/>
              <a:t>Section Title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21915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 hasCustomPrompt="1"/>
          </p:nvPr>
        </p:nvSpPr>
        <p:spPr>
          <a:xfrm>
            <a:off x="474662" y="1347788"/>
            <a:ext cx="8280057" cy="3073946"/>
          </a:xfrm>
          <a:prstGeom prst="rect">
            <a:avLst/>
          </a:prstGeom>
        </p:spPr>
        <p:txBody>
          <a:bodyPr lIns="91420" tIns="45710" rIns="91420" bIns="45710">
            <a:normAutofit/>
          </a:bodyPr>
          <a:lstStyle>
            <a:lvl1pPr marL="285690" marR="0" indent="-285690" algn="ctr" defTabSz="45710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000" b="0" i="0" baseline="0">
                <a:solidFill>
                  <a:schemeClr val="tx1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GB" dirty="0" smtClean="0"/>
              <a:t>Click to edit text</a:t>
            </a:r>
          </a:p>
        </p:txBody>
      </p:sp>
      <p:sp>
        <p:nvSpPr>
          <p:cNvPr id="4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49167052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Slide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437766" y="1347788"/>
            <a:ext cx="8345488" cy="3168210"/>
          </a:xfrm>
          <a:prstGeom prst="rect">
            <a:avLst/>
          </a:prstGeom>
        </p:spPr>
        <p:txBody>
          <a:bodyPr lIns="91420" tIns="45710" rIns="91420" bIns="45710">
            <a:normAutofit/>
          </a:bodyPr>
          <a:lstStyle>
            <a:lvl1pPr marL="280928" indent="-223792">
              <a:lnSpc>
                <a:spcPct val="95000"/>
              </a:lnSpc>
              <a:spcBef>
                <a:spcPts val="1110"/>
              </a:spcBef>
              <a:buClr>
                <a:schemeClr val="tx1"/>
              </a:buClr>
              <a:buSzPct val="80000"/>
              <a:buFont typeface="Arial"/>
              <a:buChar char="•"/>
              <a:defRPr sz="3700" b="0" i="0">
                <a:solidFill>
                  <a:srgbClr val="676767"/>
                </a:solidFill>
                <a:latin typeface="+mn-lt"/>
                <a:cs typeface="CiscoSans ExtraLight"/>
              </a:defRPr>
            </a:lvl1pPr>
            <a:lvl2pPr marL="507895" indent="-215855">
              <a:lnSpc>
                <a:spcPct val="95000"/>
              </a:lnSpc>
              <a:spcBef>
                <a:spcPts val="450"/>
              </a:spcBef>
              <a:buClr>
                <a:schemeClr val="tx1"/>
              </a:buClr>
              <a:buSzPct val="80000"/>
              <a:buFont typeface="Arial"/>
              <a:buChar char="•"/>
              <a:defRPr sz="1800" b="0" i="0">
                <a:solidFill>
                  <a:srgbClr val="676767"/>
                </a:solidFill>
                <a:latin typeface="+mn-lt"/>
                <a:cs typeface="CiscoSans ExtraLight"/>
              </a:defRPr>
            </a:lvl2pPr>
            <a:lvl3pPr marL="747558" indent="-171415">
              <a:buClr>
                <a:schemeClr val="tx1"/>
              </a:buClr>
              <a:buSzPct val="80000"/>
              <a:buFont typeface="Arial"/>
              <a:buChar char="•"/>
              <a:defRPr sz="1600" b="0" i="0">
                <a:solidFill>
                  <a:srgbClr val="676767"/>
                </a:solidFill>
                <a:latin typeface="+mn-lt"/>
                <a:cs typeface="CiscoSans ExtraLight"/>
              </a:defRPr>
            </a:lvl3pPr>
            <a:lvl4pPr marL="911035" indent="-171415">
              <a:buClr>
                <a:schemeClr val="tx1"/>
              </a:buClr>
              <a:buSzPct val="80000"/>
              <a:buFont typeface="Arial"/>
              <a:buChar char="•"/>
              <a:defRPr sz="1400" b="0" i="0">
                <a:solidFill>
                  <a:srgbClr val="676767"/>
                </a:solidFill>
                <a:latin typeface="+mn-lt"/>
                <a:cs typeface="CiscoSans ExtraLight"/>
              </a:defRPr>
            </a:lvl4pPr>
            <a:lvl5pPr marL="1082450" indent="-168240">
              <a:buClr>
                <a:schemeClr val="tx1"/>
              </a:buClr>
              <a:buSzPct val="80000"/>
              <a:buFont typeface="Arial"/>
              <a:buChar char="•"/>
              <a:defRPr sz="1200" b="0" i="0">
                <a:solidFill>
                  <a:srgbClr val="676767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GB" dirty="0" smtClean="0"/>
              <a:t>Click to edit text</a:t>
            </a:r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301120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437766" y="1347788"/>
            <a:ext cx="8345488" cy="3168210"/>
          </a:xfrm>
          <a:prstGeom prst="rect">
            <a:avLst/>
          </a:prstGeom>
        </p:spPr>
        <p:txBody>
          <a:bodyPr lIns="91420" tIns="45710" rIns="91420" bIns="45710">
            <a:normAutofit/>
          </a:bodyPr>
          <a:lstStyle>
            <a:lvl1pPr marL="57136" indent="0">
              <a:lnSpc>
                <a:spcPct val="95000"/>
              </a:lnSpc>
              <a:spcBef>
                <a:spcPts val="1110"/>
              </a:spcBef>
              <a:buClr>
                <a:schemeClr val="tx1"/>
              </a:buClr>
              <a:buSzPct val="80000"/>
              <a:buFont typeface="Arial"/>
              <a:buNone/>
              <a:defRPr sz="3700" b="0" i="0">
                <a:solidFill>
                  <a:srgbClr val="676767"/>
                </a:solidFill>
                <a:latin typeface="+mn-lt"/>
                <a:cs typeface="CiscoSans ExtraLight"/>
              </a:defRPr>
            </a:lvl1pPr>
            <a:lvl2pPr marL="292040" indent="0">
              <a:lnSpc>
                <a:spcPct val="95000"/>
              </a:lnSpc>
              <a:spcBef>
                <a:spcPts val="450"/>
              </a:spcBef>
              <a:buClr>
                <a:schemeClr val="tx1"/>
              </a:buClr>
              <a:buSzPct val="80000"/>
              <a:buFont typeface="Arial"/>
              <a:buNone/>
              <a:defRPr sz="1800" b="0" i="0">
                <a:solidFill>
                  <a:srgbClr val="676767"/>
                </a:solidFill>
                <a:latin typeface="+mn-lt"/>
                <a:cs typeface="CiscoSans ExtraLight"/>
              </a:defRPr>
            </a:lvl2pPr>
            <a:lvl3pPr marL="576143" indent="0">
              <a:buClr>
                <a:schemeClr val="tx1"/>
              </a:buClr>
              <a:buSzPct val="80000"/>
              <a:buFont typeface="Arial"/>
              <a:buNone/>
              <a:defRPr sz="1600" b="0" i="0">
                <a:solidFill>
                  <a:srgbClr val="676767"/>
                </a:solidFill>
                <a:latin typeface="+mn-lt"/>
                <a:cs typeface="CiscoSans ExtraLight"/>
              </a:defRPr>
            </a:lvl3pPr>
            <a:lvl4pPr marL="739620" indent="0">
              <a:buClr>
                <a:schemeClr val="tx1"/>
              </a:buClr>
              <a:buSzPct val="80000"/>
              <a:buFont typeface="Arial"/>
              <a:buNone/>
              <a:defRPr sz="1400" b="0" i="0">
                <a:solidFill>
                  <a:srgbClr val="676767"/>
                </a:solidFill>
                <a:latin typeface="+mn-lt"/>
                <a:cs typeface="CiscoSans ExtraLight"/>
              </a:defRPr>
            </a:lvl4pPr>
            <a:lvl5pPr marL="914210" indent="0">
              <a:buClr>
                <a:schemeClr val="tx1"/>
              </a:buClr>
              <a:buSzPct val="80000"/>
              <a:buFont typeface="Arial"/>
              <a:buNone/>
              <a:defRPr sz="1200" b="0" i="0">
                <a:solidFill>
                  <a:srgbClr val="676767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GB" dirty="0" smtClean="0"/>
              <a:t>Click to edit Text</a:t>
            </a:r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4425567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89660" y="895601"/>
            <a:ext cx="8398739" cy="3168210"/>
          </a:xfrm>
          <a:prstGeom prst="rect">
            <a:avLst/>
          </a:prstGeom>
        </p:spPr>
        <p:txBody>
          <a:bodyPr lIns="91420" tIns="45710" rIns="91420" bIns="45710">
            <a:normAutofit/>
          </a:bodyPr>
          <a:lstStyle>
            <a:lvl1pPr marL="57136" indent="0">
              <a:lnSpc>
                <a:spcPct val="95000"/>
              </a:lnSpc>
              <a:spcBef>
                <a:spcPts val="1110"/>
              </a:spcBef>
              <a:buClr>
                <a:schemeClr val="tx1"/>
              </a:buClr>
              <a:buSzPct val="80000"/>
              <a:buFont typeface="Arial"/>
              <a:buNone/>
              <a:defRPr sz="3700" b="0" i="0">
                <a:solidFill>
                  <a:srgbClr val="676767"/>
                </a:solidFill>
                <a:latin typeface="+mn-lt"/>
                <a:cs typeface="CiscoSans ExtraLight"/>
              </a:defRPr>
            </a:lvl1pPr>
            <a:lvl2pPr marL="292040" indent="0">
              <a:lnSpc>
                <a:spcPct val="95000"/>
              </a:lnSpc>
              <a:spcBef>
                <a:spcPts val="450"/>
              </a:spcBef>
              <a:buClr>
                <a:schemeClr val="tx1"/>
              </a:buClr>
              <a:buSzPct val="80000"/>
              <a:buFont typeface="Arial"/>
              <a:buNone/>
              <a:defRPr sz="1800" b="0" i="0">
                <a:solidFill>
                  <a:srgbClr val="676767"/>
                </a:solidFill>
                <a:latin typeface="+mn-lt"/>
                <a:cs typeface="CiscoSans ExtraLight"/>
              </a:defRPr>
            </a:lvl2pPr>
            <a:lvl3pPr marL="576143" indent="0">
              <a:buClr>
                <a:schemeClr val="tx1"/>
              </a:buClr>
              <a:buSzPct val="80000"/>
              <a:buFont typeface="Arial"/>
              <a:buNone/>
              <a:defRPr sz="1600" b="0" i="0">
                <a:solidFill>
                  <a:srgbClr val="676767"/>
                </a:solidFill>
                <a:latin typeface="+mn-lt"/>
                <a:cs typeface="CiscoSans ExtraLight"/>
              </a:defRPr>
            </a:lvl3pPr>
            <a:lvl4pPr marL="739620" indent="0">
              <a:buClr>
                <a:schemeClr val="tx1"/>
              </a:buClr>
              <a:buSzPct val="80000"/>
              <a:buFont typeface="Arial"/>
              <a:buNone/>
              <a:defRPr sz="1400" b="0" i="0">
                <a:solidFill>
                  <a:srgbClr val="676767"/>
                </a:solidFill>
                <a:latin typeface="+mn-lt"/>
                <a:cs typeface="CiscoSans ExtraLight"/>
              </a:defRPr>
            </a:lvl4pPr>
            <a:lvl5pPr marL="914210" indent="0">
              <a:buClr>
                <a:schemeClr val="tx1"/>
              </a:buClr>
              <a:buSzPct val="80000"/>
              <a:buFont typeface="Arial"/>
              <a:buNone/>
              <a:defRPr sz="1200" b="0" i="0">
                <a:solidFill>
                  <a:srgbClr val="676767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GB" dirty="0" smtClean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4110407128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Slide With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528639" y="876359"/>
            <a:ext cx="8259762" cy="3168210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12400" indent="-392400">
              <a:lnSpc>
                <a:spcPts val="444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Arial"/>
              <a:buChar char="•"/>
              <a:defRPr sz="3700" b="0" i="0">
                <a:solidFill>
                  <a:srgbClr val="676767"/>
                </a:solidFill>
                <a:latin typeface="+mn-lt"/>
                <a:cs typeface="CiscoSans ExtraLight"/>
              </a:defRPr>
            </a:lvl1pPr>
            <a:lvl2pPr marL="507895" indent="-215855">
              <a:lnSpc>
                <a:spcPct val="95000"/>
              </a:lnSpc>
              <a:spcBef>
                <a:spcPts val="450"/>
              </a:spcBef>
              <a:buClr>
                <a:schemeClr val="tx1"/>
              </a:buClr>
              <a:buSzPct val="80000"/>
              <a:buFont typeface="Arial"/>
              <a:buChar char="•"/>
              <a:defRPr sz="1800" b="0" i="0">
                <a:solidFill>
                  <a:srgbClr val="676767"/>
                </a:solidFill>
                <a:latin typeface="+mn-lt"/>
                <a:cs typeface="CiscoSans ExtraLight"/>
              </a:defRPr>
            </a:lvl2pPr>
            <a:lvl3pPr marL="747558" indent="-171415">
              <a:buClr>
                <a:schemeClr val="tx1"/>
              </a:buClr>
              <a:buSzPct val="80000"/>
              <a:buFont typeface="Arial"/>
              <a:buChar char="•"/>
              <a:defRPr sz="1600" b="0" i="0">
                <a:solidFill>
                  <a:srgbClr val="676767"/>
                </a:solidFill>
                <a:latin typeface="+mn-lt"/>
                <a:cs typeface="CiscoSans ExtraLight"/>
              </a:defRPr>
            </a:lvl3pPr>
            <a:lvl4pPr marL="911035" indent="-171415">
              <a:buClr>
                <a:schemeClr val="tx1"/>
              </a:buClr>
              <a:buSzPct val="80000"/>
              <a:buFont typeface="Arial"/>
              <a:buChar char="•"/>
              <a:defRPr sz="1400" b="0" i="0">
                <a:solidFill>
                  <a:srgbClr val="676767"/>
                </a:solidFill>
                <a:latin typeface="+mn-lt"/>
                <a:cs typeface="CiscoSans ExtraLight"/>
              </a:defRPr>
            </a:lvl4pPr>
            <a:lvl5pPr marL="1082450" indent="-168240">
              <a:buClr>
                <a:schemeClr val="tx1"/>
              </a:buClr>
              <a:buSzPct val="80000"/>
              <a:buFont typeface="Arial"/>
              <a:buChar char="•"/>
              <a:defRPr sz="1200" b="0" i="0">
                <a:solidFill>
                  <a:srgbClr val="676767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GB" dirty="0" smtClean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74137170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GB" dirty="0" smtClean="0"/>
              <a:t>Title Goes Here</a:t>
            </a:r>
            <a:endParaRPr lang="en-GB" dirty="0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ltGray">
          <a:xfrm>
            <a:off x="8515707" y="4742907"/>
            <a:ext cx="218414" cy="1545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1586" tIns="30792" rIns="61586" bIns="30792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600">
                <a:solidFill>
                  <a:srgbClr val="000000">
                    <a:alpha val="25000"/>
                  </a:srgbClr>
                </a:solidFill>
                <a:latin typeface="+mn-lt"/>
                <a:ea typeface="+mn-ea"/>
                <a:cs typeface="CiscoSans Thin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600" dirty="0">
              <a:solidFill>
                <a:srgbClr val="000000">
                  <a:alpha val="25000"/>
                </a:srgbClr>
              </a:solidFill>
              <a:latin typeface="+mn-lt"/>
              <a:ea typeface="+mn-ea"/>
              <a:cs typeface="CiscoSans Thi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922" r:id="rId2"/>
    <p:sldLayoutId id="2147483877" r:id="rId3"/>
    <p:sldLayoutId id="2147483876" r:id="rId4"/>
    <p:sldLayoutId id="2147483878" r:id="rId5"/>
    <p:sldLayoutId id="2147483881" r:id="rId6"/>
    <p:sldLayoutId id="2147483880" r:id="rId7"/>
    <p:sldLayoutId id="2147483905" r:id="rId8"/>
    <p:sldLayoutId id="2147483906" r:id="rId9"/>
    <p:sldLayoutId id="2147483879" r:id="rId10"/>
    <p:sldLayoutId id="2147483883" r:id="rId11"/>
    <p:sldLayoutId id="2147483886" r:id="rId12"/>
    <p:sldLayoutId id="2147483887" r:id="rId13"/>
    <p:sldLayoutId id="2147483884" r:id="rId14"/>
    <p:sldLayoutId id="2147483885" r:id="rId15"/>
    <p:sldLayoutId id="2147483889" r:id="rId16"/>
    <p:sldLayoutId id="2147483890" r:id="rId17"/>
    <p:sldLayoutId id="2147483891" r:id="rId18"/>
    <p:sldLayoutId id="2147483892" r:id="rId19"/>
    <p:sldLayoutId id="2147483893" r:id="rId20"/>
    <p:sldLayoutId id="2147483917" r:id="rId21"/>
    <p:sldLayoutId id="2147483918" r:id="rId22"/>
    <p:sldLayoutId id="2147483895" r:id="rId23"/>
    <p:sldLayoutId id="2147483871" r:id="rId24"/>
    <p:sldLayoutId id="2147483898" r:id="rId25"/>
    <p:sldLayoutId id="2147483908" r:id="rId26"/>
    <p:sldLayoutId id="2147483896" r:id="rId27"/>
    <p:sldLayoutId id="2147483897" r:id="rId28"/>
    <p:sldLayoutId id="2147483923" r:id="rId29"/>
  </p:sldLayoutIdLst>
  <p:transition spd="slow">
    <p:wipe/>
  </p:transition>
  <p:timing>
    <p:tnLst>
      <p:par>
        <p:cTn id="1" dur="indefinite" restart="never" nodeType="tmRoot"/>
      </p:par>
    </p:tnLst>
  </p:timing>
  <p:txStyles>
    <p:titleStyle>
      <a:lvl1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lang="en-US" sz="3200" kern="1200" dirty="0">
          <a:solidFill>
            <a:srgbClr val="676767"/>
          </a:solidFill>
          <a:latin typeface="+mj-lt"/>
          <a:ea typeface="ＭＳ Ｐゴシック" charset="0"/>
          <a:cs typeface="CiscoSans"/>
        </a:defRPr>
      </a:lvl1pPr>
      <a:lvl2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2pPr>
      <a:lvl3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3pPr>
      <a:lvl4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4pPr>
      <a:lvl5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5pPr>
      <a:lvl6pPr marL="457200"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6pPr>
      <a:lvl7pPr marL="914400"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7pPr>
      <a:lvl8pPr marL="1371600"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8pPr>
      <a:lvl9pPr marL="1828800"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9pPr>
    </p:titleStyle>
    <p:bodyStyle>
      <a:lvl1pPr marL="169863" indent="-169863" algn="l" defTabSz="684213" rtl="0" eaLnBrk="1" fontAlgn="base" hangingPunct="1">
        <a:lnSpc>
          <a:spcPct val="95000"/>
        </a:lnSpc>
        <a:spcBef>
          <a:spcPts val="1075"/>
        </a:spcBef>
        <a:spcAft>
          <a:spcPct val="0"/>
        </a:spcAft>
        <a:buClr>
          <a:schemeClr val="tx2"/>
        </a:buClr>
        <a:buSzPct val="90000"/>
        <a:buFont typeface="Arial" charset="0"/>
        <a:buChar char="•"/>
        <a:defRPr lang="en-US" sz="15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1pPr>
      <a:lvl2pPr marL="358775" indent="-215900" algn="l" defTabSz="684213" rtl="0" eaLnBrk="1" fontAlgn="base" hangingPunct="1">
        <a:lnSpc>
          <a:spcPct val="95000"/>
        </a:lnSpc>
        <a:spcBef>
          <a:spcPts val="600"/>
        </a:spcBef>
        <a:spcAft>
          <a:spcPct val="0"/>
        </a:spcAft>
        <a:buClr>
          <a:schemeClr val="tx2"/>
        </a:buClr>
        <a:buFont typeface="Arial" charset="0"/>
        <a:buChar char="•"/>
        <a:defRPr lang="en-US" sz="14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2pPr>
      <a:lvl3pPr marL="431800" indent="-169863" algn="l" defTabSz="684213" rtl="0" eaLnBrk="1" fontAlgn="base" hangingPunct="1">
        <a:lnSpc>
          <a:spcPct val="95000"/>
        </a:lnSpc>
        <a:spcBef>
          <a:spcPts val="625"/>
        </a:spcBef>
        <a:spcAft>
          <a:spcPct val="0"/>
        </a:spcAft>
        <a:buFont typeface="Arial" charset="0"/>
        <a:buChar char="•"/>
        <a:defRPr lang="en-US" sz="12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3pPr>
      <a:lvl4pPr marL="503238" indent="-169863" algn="l" defTabSz="684213" rtl="0" eaLnBrk="1" fontAlgn="base" hangingPunct="1">
        <a:lnSpc>
          <a:spcPct val="95000"/>
        </a:lnSpc>
        <a:spcBef>
          <a:spcPts val="625"/>
        </a:spcBef>
        <a:spcAft>
          <a:spcPct val="0"/>
        </a:spcAft>
        <a:buFont typeface="Arial" charset="0"/>
        <a:buChar char="•"/>
        <a:defRPr lang="en-US" sz="11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4pPr>
      <a:lvl5pPr marL="574675" indent="-169863" algn="l" defTabSz="684213" rtl="0" eaLnBrk="1" fontAlgn="base" hangingPunct="1">
        <a:lnSpc>
          <a:spcPct val="95000"/>
        </a:lnSpc>
        <a:spcBef>
          <a:spcPts val="625"/>
        </a:spcBef>
        <a:spcAft>
          <a:spcPct val="0"/>
        </a:spcAft>
        <a:buFont typeface="Arial" charset="0"/>
        <a:buChar char="•"/>
        <a:defRPr lang="en-US" sz="11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5pPr>
      <a:lvl6pPr marL="863856" indent="-171445" algn="l" defTabSz="685777" rtl="0" eaLnBrk="1" latinLnBrk="0" hangingPunct="1">
        <a:spcBef>
          <a:spcPts val="600"/>
        </a:spcBef>
        <a:buFont typeface="Arial" pitchFamily="34" charset="0"/>
        <a:buChar char="•"/>
        <a:defRPr sz="9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935844" indent="-171422" algn="l" defTabSz="685777" rtl="0" eaLnBrk="1" latinLnBrk="0" hangingPunct="1">
        <a:spcBef>
          <a:spcPts val="600"/>
        </a:spcBef>
        <a:buFont typeface="Arial" pitchFamily="34" charset="0"/>
        <a:buChar char="•"/>
        <a:defRPr sz="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220" indent="0" algn="l" defTabSz="685777" rtl="0" eaLnBrk="1" latinLnBrk="0" hangingPunct="1">
        <a:spcBef>
          <a:spcPct val="20000"/>
        </a:spcBef>
        <a:buFont typeface="Arial" pitchFamily="34" charset="0"/>
        <a:buNone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53" indent="-171445" algn="l" defTabSz="685777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6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77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65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55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41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32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20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10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 idx="4294967295"/>
          </p:nvPr>
        </p:nvSpPr>
        <p:spPr>
          <a:xfrm>
            <a:off x="1971352" y="1537570"/>
            <a:ext cx="5407792" cy="1774732"/>
          </a:xfrm>
        </p:spPr>
        <p:txBody>
          <a:bodyPr>
            <a:noAutofit/>
          </a:bodyPr>
          <a:lstStyle/>
          <a:p>
            <a:pPr algn="ctr"/>
            <a:r>
              <a:rPr lang="en-US" sz="4800" b="1" dirty="0" smtClean="0"/>
              <a:t>CIoT </a:t>
            </a:r>
            <a:r>
              <a:rPr lang="en-US" sz="4800" b="1" dirty="0" smtClean="0"/>
              <a:t>Drafting</a:t>
            </a:r>
            <a:br>
              <a:rPr lang="en-US" sz="4800" b="1" dirty="0" smtClean="0"/>
            </a:br>
            <a:r>
              <a:rPr lang="en-US" sz="4800" b="1" dirty="0" smtClean="0"/>
              <a:t/>
            </a:r>
            <a:br>
              <a:rPr lang="en-US" sz="4800" b="1" dirty="0" smtClean="0"/>
            </a:br>
            <a:r>
              <a:rPr lang="en-US" sz="1800" b="1" dirty="0" smtClean="0"/>
              <a:t>Jan-27, 2016 (6:30 – 8:15PM)</a:t>
            </a:r>
            <a:br>
              <a:rPr lang="en-US" sz="1800" b="1" dirty="0" smtClean="0"/>
            </a:br>
            <a:r>
              <a:rPr lang="en-US" sz="1800" b="1" dirty="0" smtClean="0"/>
              <a:t>Puneet Jain</a:t>
            </a:r>
            <a:endParaRPr lang="en-US" sz="1800" b="1" dirty="0"/>
          </a:p>
        </p:txBody>
      </p:sp>
      <p:sp>
        <p:nvSpPr>
          <p:cNvPr id="2" name="Rectangle 1"/>
          <p:cNvSpPr/>
          <p:nvPr/>
        </p:nvSpPr>
        <p:spPr>
          <a:xfrm>
            <a:off x="62086" y="117070"/>
            <a:ext cx="25870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/>
              <a:t>SA WG2 Meeting #113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529686" y="119946"/>
            <a:ext cx="13131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 smtClean="0"/>
              <a:t>S2-160523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2640960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UE requests “Non-IP” ESM session w/ PDN type = “Non-IP”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MME creates a PDN connection depending on APN and/or HSS information. MME selects SCEF or P-GW based on APN information. 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UE is informed by MME which transmission method (CP and/or UP) it shall use 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If MME determines that PDN connection via SCEF shall be used, “CP only” is indicated to the UE in the ESM response. 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MME will grant EBI (present range 5-15) to PDN connections via SCEF as well</a:t>
            </a:r>
          </a:p>
          <a:p>
            <a:pPr lvl="1"/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Agreements from </a:t>
            </a:r>
            <a:r>
              <a:rPr lang="en-US" dirty="0" smtClean="0"/>
              <a:t>Drafting </a:t>
            </a:r>
            <a:r>
              <a:rPr lang="en-US" dirty="0" smtClean="0"/>
              <a:t>session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01090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APN related stuff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NB-</a:t>
            </a:r>
            <a:r>
              <a:rPr lang="en-US" dirty="0" err="1" smtClean="0">
                <a:solidFill>
                  <a:srgbClr val="FF0000"/>
                </a:solidFill>
              </a:rPr>
              <a:t>IoT</a:t>
            </a:r>
            <a:r>
              <a:rPr lang="en-US" dirty="0" smtClean="0">
                <a:solidFill>
                  <a:srgbClr val="FF0000"/>
                </a:solidFill>
              </a:rPr>
              <a:t> UE need not provide APN information in PDN CONNECTIVITY REQUEST</a:t>
            </a:r>
          </a:p>
          <a:p>
            <a:pPr lvl="2"/>
            <a:r>
              <a:rPr lang="en-US" dirty="0" smtClean="0">
                <a:solidFill>
                  <a:srgbClr val="FF0000"/>
                </a:solidFill>
                <a:sym typeface="Wingdings"/>
              </a:rPr>
              <a:t> For such UEs wanting Non-IP support, APN corresponding to Non-IP has to be the default APN in HSS</a:t>
            </a:r>
          </a:p>
          <a:p>
            <a:pPr lvl="2"/>
            <a:r>
              <a:rPr lang="en-US" dirty="0" smtClean="0">
                <a:solidFill>
                  <a:srgbClr val="FF0000"/>
                </a:solidFill>
                <a:sym typeface="Wingdings"/>
              </a:rPr>
              <a:t> The HSS has one default APN for PDN Type = “Non-IP”. It may point to SCEF or PDN 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  <a:sym typeface="Wingdings"/>
              </a:rPr>
              <a:t>Same handling for NB-IOT UE, </a:t>
            </a:r>
            <a:r>
              <a:rPr lang="en-US" dirty="0" err="1" smtClean="0">
                <a:solidFill>
                  <a:srgbClr val="FF0000"/>
                </a:solidFill>
                <a:sym typeface="Wingdings"/>
              </a:rPr>
              <a:t>eMTC</a:t>
            </a:r>
            <a:r>
              <a:rPr lang="en-US" dirty="0" smtClean="0">
                <a:solidFill>
                  <a:srgbClr val="FF0000"/>
                </a:solidFill>
                <a:sym typeface="Wingdings"/>
              </a:rPr>
              <a:t> UE and multimode NB-</a:t>
            </a:r>
            <a:r>
              <a:rPr lang="en-US" dirty="0" err="1" smtClean="0">
                <a:solidFill>
                  <a:srgbClr val="FF0000"/>
                </a:solidFill>
                <a:sym typeface="Wingdings"/>
              </a:rPr>
              <a:t>IOT+eMTC</a:t>
            </a:r>
            <a:r>
              <a:rPr lang="en-US" dirty="0" smtClean="0">
                <a:solidFill>
                  <a:srgbClr val="FF0000"/>
                </a:solidFill>
                <a:sym typeface="Wingdings"/>
              </a:rPr>
              <a:t> UE </a:t>
            </a:r>
            <a:endParaRPr lang="en-US" dirty="0" smtClean="0">
              <a:solidFill>
                <a:srgbClr val="FF0000"/>
              </a:solidFill>
            </a:endParaRP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To allow MME to distinguish which selection procedure (S/PGW or SCEF) to invoke, a well known APN partial APN string (</a:t>
            </a:r>
            <a:r>
              <a:rPr lang="en-US" dirty="0" err="1" smtClean="0">
                <a:solidFill>
                  <a:srgbClr val="FF0000"/>
                </a:solidFill>
              </a:rPr>
              <a:t>eg</a:t>
            </a:r>
            <a:r>
              <a:rPr lang="en-US" dirty="0" smtClean="0">
                <a:solidFill>
                  <a:srgbClr val="FF0000"/>
                </a:solidFill>
              </a:rPr>
              <a:t> SCEF*) is used for “Non-IP”  APNs</a:t>
            </a:r>
          </a:p>
          <a:p>
            <a:pPr lvl="2"/>
            <a:r>
              <a:rPr lang="en-US" dirty="0" smtClean="0">
                <a:solidFill>
                  <a:srgbClr val="FF0000"/>
                </a:solidFill>
                <a:sym typeface="Wingdings"/>
              </a:rPr>
              <a:t> To ensure consistent service </a:t>
            </a:r>
            <a:r>
              <a:rPr lang="en-US" dirty="0" err="1" smtClean="0">
                <a:solidFill>
                  <a:srgbClr val="FF0000"/>
                </a:solidFill>
                <a:sym typeface="Wingdings"/>
              </a:rPr>
              <a:t>behaviour</a:t>
            </a:r>
            <a:r>
              <a:rPr lang="en-US" dirty="0" smtClean="0">
                <a:solidFill>
                  <a:srgbClr val="FF0000"/>
                </a:solidFill>
                <a:sym typeface="Wingdings"/>
              </a:rPr>
              <a:t> whilst roaming, GSMA agreement might have to be obtained?</a:t>
            </a:r>
            <a:endParaRPr lang="en-US" dirty="0" smtClean="0">
              <a:solidFill>
                <a:srgbClr val="FF0000"/>
              </a:solidFill>
            </a:endParaRP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SCEF selected by MME must be the same as SCEF selected by SCS/AS (see S2-160276)</a:t>
            </a:r>
          </a:p>
          <a:p>
            <a:pPr lvl="2"/>
            <a:r>
              <a:rPr lang="en-US" dirty="0" smtClean="0">
                <a:solidFill>
                  <a:srgbClr val="FF0000"/>
                </a:solidFill>
                <a:sym typeface="Wingdings"/>
              </a:rPr>
              <a:t> APN-based address resolution (scefabc.mccX.mncY.3gpp.org) can’t guarantee this</a:t>
            </a:r>
          </a:p>
          <a:p>
            <a:pPr lvl="2"/>
            <a:r>
              <a:rPr lang="en-US" dirty="0" smtClean="0">
                <a:solidFill>
                  <a:srgbClr val="FF0000"/>
                </a:solidFill>
                <a:sym typeface="Wingdings"/>
              </a:rPr>
              <a:t>Proposal: HSS needs to be configured w/ either hostname (scef.vf.com) OR IP address of SCEF. Similar </a:t>
            </a:r>
            <a:r>
              <a:rPr lang="en-US" dirty="0" err="1" smtClean="0">
                <a:solidFill>
                  <a:srgbClr val="FF0000"/>
                </a:solidFill>
                <a:sym typeface="Wingdings"/>
              </a:rPr>
              <a:t>config</a:t>
            </a:r>
            <a:r>
              <a:rPr lang="en-US" dirty="0" smtClean="0">
                <a:solidFill>
                  <a:srgbClr val="FF0000"/>
                </a:solidFill>
                <a:sym typeface="Wingdings"/>
              </a:rPr>
              <a:t> will be on SCS/AS.</a:t>
            </a:r>
          </a:p>
          <a:p>
            <a:pPr lvl="3"/>
            <a:r>
              <a:rPr lang="en-US" dirty="0" smtClean="0">
                <a:solidFill>
                  <a:srgbClr val="FF0000"/>
                </a:solidFill>
                <a:sym typeface="Wingdings"/>
              </a:rPr>
              <a:t>For SCEF hostnames which resolve to multiple SCEF IP addresses it must be ensured that those SCEF which share the hostname can share the SCEF contexts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 further discussion offline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01090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Header compression updates to </a:t>
            </a:r>
            <a:r>
              <a:rPr lang="en-US" dirty="0" smtClean="0">
                <a:solidFill>
                  <a:srgbClr val="FF0000"/>
                </a:solidFill>
              </a:rPr>
              <a:t>Attach procedure</a:t>
            </a:r>
            <a:endParaRPr lang="en-US" dirty="0">
              <a:solidFill>
                <a:srgbClr val="FF0000"/>
              </a:solidFill>
            </a:endParaRPr>
          </a:p>
          <a:p>
            <a:pPr lvl="1"/>
            <a:r>
              <a:rPr lang="en-US" sz="1400" dirty="0" smtClean="0">
                <a:solidFill>
                  <a:srgbClr val="FF0000"/>
                </a:solidFill>
              </a:rPr>
              <a:t>S2-160322</a:t>
            </a:r>
            <a:endParaRPr lang="en-US" sz="1400" dirty="0">
              <a:solidFill>
                <a:srgbClr val="FF0000"/>
              </a:solidFill>
            </a:endParaRPr>
          </a:p>
          <a:p>
            <a:pPr lvl="1"/>
            <a:r>
              <a:rPr lang="en-US" sz="1400" dirty="0" smtClean="0">
                <a:solidFill>
                  <a:srgbClr val="FF0000"/>
                </a:solidFill>
              </a:rPr>
              <a:t>It was agreed that changes should be in ESM signalling</a:t>
            </a:r>
          </a:p>
          <a:p>
            <a:pPr lvl="1"/>
            <a:r>
              <a:rPr lang="en-US" sz="1400" dirty="0" smtClean="0">
                <a:solidFill>
                  <a:srgbClr val="FF0000"/>
                </a:solidFill>
              </a:rPr>
              <a:t>No need to transfer header compression context during inter node change. Header compression configuration parameters would be transferred. </a:t>
            </a:r>
          </a:p>
          <a:p>
            <a:pPr lvl="1"/>
            <a:r>
              <a:rPr lang="en-US" sz="1400" dirty="0" smtClean="0">
                <a:solidFill>
                  <a:srgbClr val="FF0000"/>
                </a:solidFill>
              </a:rPr>
              <a:t>S2-160322 </a:t>
            </a:r>
            <a:r>
              <a:rPr lang="en-US" sz="1400" dirty="0">
                <a:solidFill>
                  <a:srgbClr val="FF0000"/>
                </a:solidFill>
              </a:rPr>
              <a:t>will be revised to </a:t>
            </a:r>
            <a:r>
              <a:rPr lang="en-US" sz="1400" dirty="0" smtClean="0">
                <a:solidFill>
                  <a:srgbClr val="FF0000"/>
                </a:solidFill>
              </a:rPr>
              <a:t>S2-160516</a:t>
            </a:r>
            <a:endParaRPr lang="en-US" sz="1400" dirty="0">
              <a:solidFill>
                <a:srgbClr val="FF0000"/>
              </a:solidFill>
            </a:endParaRPr>
          </a:p>
          <a:p>
            <a:r>
              <a:rPr lang="en-US" dirty="0" smtClean="0">
                <a:solidFill>
                  <a:srgbClr val="FF0000"/>
                </a:solidFill>
              </a:rPr>
              <a:t>Header compression updates to CP optimization procedure</a:t>
            </a:r>
          </a:p>
          <a:p>
            <a:pPr lvl="1"/>
            <a:r>
              <a:rPr lang="en-US" sz="1400" dirty="0" smtClean="0">
                <a:solidFill>
                  <a:srgbClr val="FF0000"/>
                </a:solidFill>
              </a:rPr>
              <a:t>S2-160314</a:t>
            </a:r>
          </a:p>
          <a:p>
            <a:pPr lvl="1"/>
            <a:r>
              <a:rPr lang="en-US" sz="1400" dirty="0" smtClean="0">
                <a:solidFill>
                  <a:srgbClr val="FF0000"/>
                </a:solidFill>
              </a:rPr>
              <a:t>Changes should be merged with </a:t>
            </a:r>
            <a:r>
              <a:rPr lang="en-US" sz="1400" dirty="0" smtClean="0">
                <a:solidFill>
                  <a:srgbClr val="FF0000"/>
                </a:solidFill>
              </a:rPr>
              <a:t>CR in S2-160422</a:t>
            </a:r>
          </a:p>
          <a:p>
            <a:pPr lvl="1"/>
            <a:r>
              <a:rPr lang="en-US" sz="1400" dirty="0" smtClean="0">
                <a:solidFill>
                  <a:srgbClr val="FF0000"/>
                </a:solidFill>
              </a:rPr>
              <a:t>S2-160422 will be revised to S2-160517</a:t>
            </a:r>
          </a:p>
          <a:p>
            <a:pPr lvl="1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Header Compression CRs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817900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ue theme 2015 16x9">
  <a:themeElements>
    <a:clrScheme name="Cisco Blue">
      <a:dk1>
        <a:srgbClr val="676767"/>
      </a:dk1>
      <a:lt1>
        <a:srgbClr val="FFFFFF"/>
      </a:lt1>
      <a:dk2>
        <a:srgbClr val="2968AF"/>
      </a:dk2>
      <a:lt2>
        <a:srgbClr val="FFFFFF"/>
      </a:lt2>
      <a:accent1>
        <a:srgbClr val="214794"/>
      </a:accent1>
      <a:accent2>
        <a:srgbClr val="8EBCDC"/>
      </a:accent2>
      <a:accent3>
        <a:srgbClr val="676767"/>
      </a:accent3>
      <a:accent4>
        <a:srgbClr val="57B74E"/>
      </a:accent4>
      <a:accent5>
        <a:srgbClr val="32B2DF"/>
      </a:accent5>
      <a:accent6>
        <a:srgbClr val="0D868E"/>
      </a:accent6>
      <a:hlink>
        <a:srgbClr val="2BA2D7"/>
      </a:hlink>
      <a:folHlink>
        <a:srgbClr val="2968A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36A4D7"/>
        </a:solidFill>
        <a:ln>
          <a:noFill/>
        </a:ln>
        <a:effectLst/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accent1"/>
          </a:solidFill>
          <a:prstDash val="solid"/>
          <a:headEnd type="none"/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rtlCol="0" anchor="ctr" anchorCtr="1">
        <a:normAutofit fontScale="25000" lnSpcReduction="20000"/>
      </a:bodyPr>
      <a:lstStyle>
        <a:defPPr>
          <a:defRPr sz="1200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 theme 2015 16x9</Template>
  <TotalTime>18372</TotalTime>
  <Words>378</Words>
  <Application>Microsoft Office PowerPoint</Application>
  <PresentationFormat>On-screen Show (16:9)</PresentationFormat>
  <Paragraphs>31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3" baseType="lpstr">
      <vt:lpstr>ＭＳ Ｐゴシック</vt:lpstr>
      <vt:lpstr>Arial</vt:lpstr>
      <vt:lpstr>Calibri</vt:lpstr>
      <vt:lpstr>Ciscolight</vt:lpstr>
      <vt:lpstr>CiscoSans</vt:lpstr>
      <vt:lpstr>CiscoSans ExtraLight</vt:lpstr>
      <vt:lpstr>CiscoSans Thin</vt:lpstr>
      <vt:lpstr>Wingdings</vt:lpstr>
      <vt:lpstr>Blue theme 2015 16x9</vt:lpstr>
      <vt:lpstr>CIoT Drafting  Jan-27, 2016 (6:30 – 8:15PM) Puneet Jain</vt:lpstr>
      <vt:lpstr>Agreements from Drafting session</vt:lpstr>
      <vt:lpstr>For further discussion offline</vt:lpstr>
      <vt:lpstr>Header Compression CRs</vt:lpstr>
    </vt:vector>
  </TitlesOfParts>
  <Company>Cisco Systems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Relocation of U-plane</dc:title>
  <dc:creator>Cisco - ns 30Jul15</dc:creator>
  <cp:lastModifiedBy>Puneet Jain</cp:lastModifiedBy>
  <cp:revision>1193</cp:revision>
  <dcterms:created xsi:type="dcterms:W3CDTF">2015-08-06T06:56:23Z</dcterms:created>
  <dcterms:modified xsi:type="dcterms:W3CDTF">2016-01-27T21:12:32Z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  <property fmtid="{D5CDD505-2E9C-101B-9397-08002B2CF9AE}" pid="3" name="x">
    <vt:lpwstr>1</vt:lpwstr>
  </property>
  <property fmtid="{D5CDD505-2E9C-101B-9397-08002B2CF9AE}" pid="4" name="Pages">
    <vt:bool>true</vt:bool>
  </property>
  <property fmtid="{D5CDD505-2E9C-101B-9397-08002B2CF9AE}" pid="5" name="SecurityClass">
    <vt:lpwstr>Ericsson Internal</vt:lpwstr>
  </property>
  <property fmtid="{D5CDD505-2E9C-101B-9397-08002B2CF9AE}" pid="6" name="txtConfLabel">
    <vt:lpwstr>Ericsson Internal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1453847795</vt:lpwstr>
  </property>
</Properties>
</file>